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5"/>
    <p:sldMasterId id="2147483681" r:id="rId6"/>
    <p:sldMasterId id="2147483687" r:id="rId7"/>
  </p:sldMasterIdLst>
  <p:notesMasterIdLst>
    <p:notesMasterId r:id="rId37"/>
  </p:notesMasterIdLst>
  <p:handoutMasterIdLst>
    <p:handoutMasterId r:id="rId38"/>
  </p:handoutMasterIdLst>
  <p:sldIdLst>
    <p:sldId id="276" r:id="rId8"/>
    <p:sldId id="277" r:id="rId9"/>
    <p:sldId id="278" r:id="rId10"/>
    <p:sldId id="279" r:id="rId11"/>
    <p:sldId id="280" r:id="rId12"/>
    <p:sldId id="281" r:id="rId13"/>
    <p:sldId id="282" r:id="rId14"/>
    <p:sldId id="283" r:id="rId15"/>
    <p:sldId id="284" r:id="rId16"/>
    <p:sldId id="285" r:id="rId17"/>
    <p:sldId id="260" r:id="rId18"/>
    <p:sldId id="257" r:id="rId19"/>
    <p:sldId id="262" r:id="rId20"/>
    <p:sldId id="259" r:id="rId21"/>
    <p:sldId id="263" r:id="rId22"/>
    <p:sldId id="286" r:id="rId23"/>
    <p:sldId id="287" r:id="rId24"/>
    <p:sldId id="288" r:id="rId25"/>
    <p:sldId id="289" r:id="rId26"/>
    <p:sldId id="295" r:id="rId27"/>
    <p:sldId id="296" r:id="rId28"/>
    <p:sldId id="290" r:id="rId29"/>
    <p:sldId id="291" r:id="rId30"/>
    <p:sldId id="292" r:id="rId31"/>
    <p:sldId id="271" r:id="rId32"/>
    <p:sldId id="272" r:id="rId33"/>
    <p:sldId id="273" r:id="rId34"/>
    <p:sldId id="293" r:id="rId35"/>
    <p:sldId id="2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29" clrIdx="0">
    <p:extLst>
      <p:ext uri="{19B8F6BF-5375-455C-9EA6-DF929625EA0E}">
        <p15:presenceInfo xmlns:p15="http://schemas.microsoft.com/office/powerpoint/2012/main" userId="S-1-5-21-1285066173-1815393381-3561576999-2621" providerId="AD"/>
      </p:ext>
    </p:extLst>
  </p:cmAuthor>
  <p:cmAuthor id="2" name="Emily Giles" initials="EG" lastIdx="5" clrIdx="1">
    <p:extLst>
      <p:ext uri="{19B8F6BF-5375-455C-9EA6-DF929625EA0E}">
        <p15:presenceInfo xmlns:p15="http://schemas.microsoft.com/office/powerpoint/2012/main" userId="S-1-5-21-1598838018-3775903872-2167328690-21661" providerId="AD"/>
      </p:ext>
    </p:extLst>
  </p:cmAuthor>
  <p:cmAuthor id="3" name="Sarah de Souza-Ingle" initials="SdS" lastIdx="32" clrIdx="2">
    <p:extLst>
      <p:ext uri="{19B8F6BF-5375-455C-9EA6-DF929625EA0E}">
        <p15:presenceInfo xmlns:p15="http://schemas.microsoft.com/office/powerpoint/2012/main" userId="S-1-5-21-1598838018-3775903872-2167328690-6828" providerId="AD"/>
      </p:ext>
    </p:extLst>
  </p:cmAuthor>
  <p:cmAuthor id="4" name="Sally Martin" initials="SM [2]" lastIdx="7" clrIdx="3">
    <p:extLst>
      <p:ext uri="{19B8F6BF-5375-455C-9EA6-DF929625EA0E}">
        <p15:presenceInfo xmlns:p15="http://schemas.microsoft.com/office/powerpoint/2012/main" userId="S::sally_pshe-association.org.uk#ext#@edcoms.co.uk::50c38c75-5319-4a4e-9a4a-3bcbecc43a0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66" autoAdjust="0"/>
    <p:restoredTop sz="78796" autoAdjust="0"/>
  </p:normalViewPr>
  <p:slideViewPr>
    <p:cSldViewPr snapToGrid="0">
      <p:cViewPr varScale="1">
        <p:scale>
          <a:sx n="42" d="100"/>
          <a:sy n="42" d="100"/>
        </p:scale>
        <p:origin x="1109" y="53"/>
      </p:cViewPr>
      <p:guideLst/>
    </p:cSldViewPr>
  </p:slideViewPr>
  <p:notesTextViewPr>
    <p:cViewPr>
      <p:scale>
        <a:sx n="1" d="1"/>
        <a:sy n="1" d="1"/>
      </p:scale>
      <p:origin x="0" y="0"/>
    </p:cViewPr>
  </p:notesTextViewPr>
  <p:notesViewPr>
    <p:cSldViewPr snapToGrid="0">
      <p:cViewPr varScale="1">
        <p:scale>
          <a:sx n="54" d="100"/>
          <a:sy n="54" d="100"/>
        </p:scale>
        <p:origin x="270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heme" Target="theme/theme1.xml"/><Relationship Id="rId7"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858159E-5B03-4D0E-85AE-A64F6F706CF7}" type="datetimeFigureOut">
              <a:rPr lang="en-GB" smtClean="0"/>
              <a:t>25/06/2021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6E5FB21-B668-48F8-B3BD-7111B5F3C298}" type="slidenum">
              <a:rPr lang="en-GB" smtClean="0"/>
              <a:t>‹#›</a:t>
            </a:fld>
            <a:endParaRPr lang="en-GB"/>
          </a:p>
        </p:txBody>
      </p:sp>
    </p:spTree>
    <p:extLst>
      <p:ext uri="{BB962C8B-B14F-4D97-AF65-F5344CB8AC3E}">
        <p14:creationId xmlns:p14="http://schemas.microsoft.com/office/powerpoint/2010/main" val="18266040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177355-C494-4F40-8043-F287C5EDA283}" type="datetimeFigureOut">
              <a:rPr lang="en-GB" smtClean="0"/>
              <a:t>25/06/2021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5D2C94-A7AF-4586-8039-C519EDE7CDEC}" type="slidenum">
              <a:rPr lang="en-GB" smtClean="0"/>
              <a:t>‹#›</a:t>
            </a:fld>
            <a:endParaRPr lang="en-GB"/>
          </a:p>
        </p:txBody>
      </p:sp>
    </p:spTree>
    <p:extLst>
      <p:ext uri="{BB962C8B-B14F-4D97-AF65-F5344CB8AC3E}">
        <p14:creationId xmlns:p14="http://schemas.microsoft.com/office/powerpoint/2010/main" val="3942721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5D2C94-A7AF-4586-8039-C519EDE7CDEC}" type="slidenum">
              <a:rPr lang="en-GB" smtClean="0"/>
              <a:t>2</a:t>
            </a:fld>
            <a:endParaRPr lang="en-GB"/>
          </a:p>
        </p:txBody>
      </p:sp>
    </p:spTree>
    <p:extLst>
      <p:ext uri="{BB962C8B-B14F-4D97-AF65-F5344CB8AC3E}">
        <p14:creationId xmlns:p14="http://schemas.microsoft.com/office/powerpoint/2010/main" val="3801101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5D2C94-A7AF-4586-8039-C519EDE7CDEC}" type="slidenum">
              <a:rPr lang="en-GB" smtClean="0"/>
              <a:t>3</a:t>
            </a:fld>
            <a:endParaRPr lang="en-GB"/>
          </a:p>
        </p:txBody>
      </p:sp>
    </p:spTree>
    <p:extLst>
      <p:ext uri="{BB962C8B-B14F-4D97-AF65-F5344CB8AC3E}">
        <p14:creationId xmlns:p14="http://schemas.microsoft.com/office/powerpoint/2010/main" val="491082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5D2C94-A7AF-4586-8039-C519EDE7CDEC}" type="slidenum">
              <a:rPr lang="en-GB" smtClean="0"/>
              <a:t>4</a:t>
            </a:fld>
            <a:endParaRPr lang="en-GB"/>
          </a:p>
        </p:txBody>
      </p:sp>
    </p:spTree>
    <p:extLst>
      <p:ext uri="{BB962C8B-B14F-4D97-AF65-F5344CB8AC3E}">
        <p14:creationId xmlns:p14="http://schemas.microsoft.com/office/powerpoint/2010/main" val="2166284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5</a:t>
            </a:fld>
            <a:endParaRPr lang="en-GB"/>
          </a:p>
        </p:txBody>
      </p:sp>
    </p:spTree>
    <p:extLst>
      <p:ext uri="{BB962C8B-B14F-4D97-AF65-F5344CB8AC3E}">
        <p14:creationId xmlns:p14="http://schemas.microsoft.com/office/powerpoint/2010/main" val="3818691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6</a:t>
            </a:fld>
            <a:endParaRPr lang="en-GB"/>
          </a:p>
        </p:txBody>
      </p:sp>
    </p:spTree>
    <p:extLst>
      <p:ext uri="{BB962C8B-B14F-4D97-AF65-F5344CB8AC3E}">
        <p14:creationId xmlns:p14="http://schemas.microsoft.com/office/powerpoint/2010/main" val="1558966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7</a:t>
            </a:fld>
            <a:endParaRPr lang="en-GB"/>
          </a:p>
        </p:txBody>
      </p:sp>
    </p:spTree>
    <p:extLst>
      <p:ext uri="{BB962C8B-B14F-4D97-AF65-F5344CB8AC3E}">
        <p14:creationId xmlns:p14="http://schemas.microsoft.com/office/powerpoint/2010/main" val="2462054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8</a:t>
            </a:fld>
            <a:endParaRPr lang="en-GB"/>
          </a:p>
        </p:txBody>
      </p:sp>
    </p:spTree>
    <p:extLst>
      <p:ext uri="{BB962C8B-B14F-4D97-AF65-F5344CB8AC3E}">
        <p14:creationId xmlns:p14="http://schemas.microsoft.com/office/powerpoint/2010/main" val="2264611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GB" dirty="0">
              <a:cs typeface="Calibri"/>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9</a:t>
            </a:fld>
            <a:endParaRPr lang="en-GB"/>
          </a:p>
        </p:txBody>
      </p:sp>
    </p:spTree>
    <p:extLst>
      <p:ext uri="{BB962C8B-B14F-4D97-AF65-F5344CB8AC3E}">
        <p14:creationId xmlns:p14="http://schemas.microsoft.com/office/powerpoint/2010/main" val="4387166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a:t>
            </a:r>
            <a:r>
              <a:rPr lang="en-US" baseline="0" dirty="0"/>
              <a:t> of</a:t>
            </a:r>
            <a:r>
              <a:rPr lang="en-US" dirty="0"/>
              <a:t> key vocabulary -</a:t>
            </a:r>
            <a:r>
              <a:rPr lang="en-US" baseline="0" dirty="0"/>
              <a:t> </a:t>
            </a:r>
            <a:r>
              <a:rPr lang="en-US" dirty="0"/>
              <a:t>clarifies meanings of the words and phrases in the context of the pack’s objectives and outcomes. </a:t>
            </a:r>
          </a:p>
          <a:p>
            <a:r>
              <a:rPr lang="en-US" dirty="0"/>
              <a:t>Teachers may find it useful to use with younger pupils, or with those who need additional help with understanding the concepts.</a:t>
            </a:r>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t>10</a:t>
            </a:fld>
            <a:endParaRPr lang="en-GB"/>
          </a:p>
        </p:txBody>
      </p:sp>
    </p:spTree>
    <p:extLst>
      <p:ext uri="{BB962C8B-B14F-4D97-AF65-F5344CB8AC3E}">
        <p14:creationId xmlns:p14="http://schemas.microsoft.com/office/powerpoint/2010/main" val="1127566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5D2C94-A7AF-4586-8039-C519EDE7CDEC}" type="slidenum">
              <a:rPr lang="en-GB" smtClean="0"/>
              <a:t>11</a:t>
            </a:fld>
            <a:endParaRPr lang="en-GB"/>
          </a:p>
        </p:txBody>
      </p:sp>
    </p:spTree>
    <p:extLst>
      <p:ext uri="{BB962C8B-B14F-4D97-AF65-F5344CB8AC3E}">
        <p14:creationId xmlns:p14="http://schemas.microsoft.com/office/powerpoint/2010/main" val="27568389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Delivery tips</a:t>
            </a:r>
          </a:p>
          <a:p>
            <a:r>
              <a:rPr lang="en-GB" sz="1200" b="0" i="0" u="none" strike="noStrike" kern="1200" baseline="0" dirty="0">
                <a:latin typeface="+mn-lt"/>
                <a:ea typeface="+mn-ea"/>
                <a:cs typeface="+mn-cs"/>
              </a:rPr>
              <a:t>The baseline assessment in the first activity will be returned to pupils at the end of the delivery of the lesson, therefore once the teacher has identified the needs of the pupils the work done should be kept safe for future reference.</a:t>
            </a:r>
            <a:r>
              <a:rPr lang="en-GB" dirty="0">
                <a:cs typeface="Calibri"/>
              </a:rPr>
              <a:t> </a:t>
            </a:r>
          </a:p>
        </p:txBody>
      </p:sp>
      <p:sp>
        <p:nvSpPr>
          <p:cNvPr id="4" name="Slide Number Placeholder 3"/>
          <p:cNvSpPr>
            <a:spLocks noGrp="1"/>
          </p:cNvSpPr>
          <p:nvPr>
            <p:ph type="sldNum" sz="quarter" idx="10"/>
          </p:nvPr>
        </p:nvSpPr>
        <p:spPr/>
        <p:txBody>
          <a:bodyPr/>
          <a:lstStyle/>
          <a:p>
            <a:fld id="{E75D2C94-A7AF-4586-8039-C519EDE7CDEC}" type="slidenum">
              <a:rPr lang="en-GB" smtClean="0"/>
              <a:t>12</a:t>
            </a:fld>
            <a:endParaRPr lang="en-GB"/>
          </a:p>
        </p:txBody>
      </p:sp>
    </p:spTree>
    <p:extLst>
      <p:ext uri="{BB962C8B-B14F-4D97-AF65-F5344CB8AC3E}">
        <p14:creationId xmlns:p14="http://schemas.microsoft.com/office/powerpoint/2010/main" val="2806864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Delivery tips</a:t>
            </a:r>
          </a:p>
          <a:p>
            <a:r>
              <a:rPr lang="en-GB" sz="1200" kern="1200" dirty="0">
                <a:solidFill>
                  <a:schemeClr val="tx1"/>
                </a:solidFill>
                <a:effectLst/>
                <a:latin typeface="+mn-lt"/>
                <a:ea typeface="+mn-ea"/>
                <a:cs typeface="+mn-cs"/>
              </a:rPr>
              <a:t>To ensure a true picture of the pupils’ current knowledge and understanding, this activity has to be completed by pupils without any prior input on the meaning of the words from the teacher or other adults.</a:t>
            </a:r>
          </a:p>
          <a:p>
            <a:r>
              <a:rPr lang="en-GB" sz="1200" kern="1200" dirty="0">
                <a:solidFill>
                  <a:schemeClr val="tx1"/>
                </a:solidFill>
                <a:effectLst/>
                <a:latin typeface="+mn-lt"/>
                <a:ea typeface="+mn-ea"/>
                <a:cs typeface="+mn-cs"/>
              </a:rPr>
              <a:t>Pupils should work individually using A4 paper or their usual workbooks, or in groups of three or four using a piece of flipchart paper to record their responses. This can be done as either or both drawings and writing.</a:t>
            </a:r>
          </a:p>
          <a:p>
            <a:r>
              <a:rPr lang="en-GB" sz="1200" kern="1200" dirty="0">
                <a:solidFill>
                  <a:schemeClr val="tx1"/>
                </a:solidFill>
                <a:effectLst/>
                <a:latin typeface="+mn-lt"/>
                <a:ea typeface="+mn-ea"/>
                <a:cs typeface="+mn-cs"/>
              </a:rPr>
              <a:t>Use this baseline assessment to gauge understanding and adapt teaching as necessary. </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13</a:t>
            </a:fld>
            <a:endParaRPr lang="en-GB"/>
          </a:p>
        </p:txBody>
      </p:sp>
    </p:spTree>
    <p:extLst>
      <p:ext uri="{BB962C8B-B14F-4D97-AF65-F5344CB8AC3E}">
        <p14:creationId xmlns:p14="http://schemas.microsoft.com/office/powerpoint/2010/main" val="21698965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Sans-Serif"/>
              <a:buChar char="•"/>
            </a:pPr>
            <a:endParaRPr lang="en-GB" dirty="0">
              <a:cs typeface="Calibri"/>
            </a:endParaRPr>
          </a:p>
          <a:p>
            <a:pPr marL="171450" indent="-171450">
              <a:buFont typeface="Arial,Sans-Serif"/>
              <a:buChar char="•"/>
            </a:pPr>
            <a:endParaRPr lang="en-GB" dirty="0"/>
          </a:p>
          <a:p>
            <a:endParaRPr lang="en-GB" dirty="0"/>
          </a:p>
          <a:p>
            <a:pPr marL="171450" indent="-171450">
              <a:buFont typeface="Arial,Sans-Serif"/>
              <a:buChar char="•"/>
            </a:pPr>
            <a:endParaRPr lang="en-GB" dirty="0"/>
          </a:p>
          <a:p>
            <a:endParaRPr lang="en-GB" dirty="0">
              <a:ea typeface="+mn-lt"/>
              <a:cs typeface="+mn-lt"/>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14</a:t>
            </a:fld>
            <a:endParaRPr lang="en-GB"/>
          </a:p>
        </p:txBody>
      </p:sp>
    </p:spTree>
    <p:extLst>
      <p:ext uri="{BB962C8B-B14F-4D97-AF65-F5344CB8AC3E}">
        <p14:creationId xmlns:p14="http://schemas.microsoft.com/office/powerpoint/2010/main" val="180434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Delivery tips</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kern="1200" dirty="0">
                <a:solidFill>
                  <a:schemeClr val="tx1"/>
                </a:solidFill>
                <a:effectLst/>
                <a:latin typeface="+mn-lt"/>
                <a:ea typeface="+mn-ea"/>
                <a:cs typeface="+mn-cs"/>
              </a:rPr>
              <a:t>Play the film, which has a pause point at 1 minute 11 seconds</a:t>
            </a:r>
            <a:r>
              <a:rPr lang="en-GB" sz="1200" kern="1200" baseline="0" dirty="0">
                <a:solidFill>
                  <a:schemeClr val="tx1"/>
                </a:solidFill>
                <a:effectLst/>
                <a:latin typeface="+mn-lt"/>
                <a:ea typeface="+mn-ea"/>
                <a:cs typeface="+mn-cs"/>
              </a:rPr>
              <a:t> - </a:t>
            </a:r>
            <a:r>
              <a:rPr lang="en-GB" sz="1200" kern="1200" dirty="0">
                <a:solidFill>
                  <a:schemeClr val="tx1"/>
                </a:solidFill>
                <a:effectLst/>
                <a:latin typeface="+mn-lt"/>
                <a:ea typeface="+mn-ea"/>
                <a:cs typeface="+mn-cs"/>
              </a:rPr>
              <a:t>a</a:t>
            </a:r>
            <a:r>
              <a:rPr lang="en-GB" sz="1200" b="0" i="0" u="none" strike="noStrike" kern="1200" baseline="0" dirty="0">
                <a:solidFill>
                  <a:schemeClr val="tx1"/>
                </a:solidFill>
                <a:latin typeface="+mn-lt"/>
                <a:ea typeface="+mn-ea"/>
                <a:cs typeface="+mn-cs"/>
              </a:rPr>
              <a:t>sk pupils what think and feel about discrimination. </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b="0" i="0" u="none" strike="noStrike" kern="1200" baseline="0" dirty="0">
                <a:solidFill>
                  <a:schemeClr val="tx1"/>
                </a:solidFill>
                <a:latin typeface="+mn-lt"/>
                <a:ea typeface="+mn-ea"/>
                <a:cs typeface="+mn-cs"/>
              </a:rPr>
              <a:t>Facilitate a whole class discussion about the discrimination described in the film:</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What happens? </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How can it make people feel? </a:t>
            </a: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en-GB" sz="1200" b="0" i="0" u="none" strike="noStrike" kern="1200" baseline="0" dirty="0">
                <a:solidFill>
                  <a:schemeClr val="tx1"/>
                </a:solidFill>
                <a:latin typeface="+mn-lt"/>
                <a:ea typeface="+mn-ea"/>
                <a:cs typeface="+mn-cs"/>
              </a:rPr>
              <a:t>Using the film as a stimulus enable the pupils to name different types of discrimination they have heard of, for example: gender, age, ability/disability, racism (ethnicity, language, religion), height and sexual orientation – ensure ground rules are adhered to. </a:t>
            </a: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en-GB" sz="1200" b="0" i="0" u="none" strike="noStrike" kern="1200" baseline="0" dirty="0">
                <a:solidFill>
                  <a:schemeClr val="tx1"/>
                </a:solidFill>
                <a:latin typeface="+mn-lt"/>
                <a:ea typeface="+mn-ea"/>
                <a:cs typeface="+mn-cs"/>
              </a:rPr>
              <a:t>Briefly discuss how inclusion differs to discrimination. </a:t>
            </a:r>
          </a:p>
        </p:txBody>
      </p:sp>
      <p:sp>
        <p:nvSpPr>
          <p:cNvPr id="4" name="Slide Number Placeholder 3"/>
          <p:cNvSpPr>
            <a:spLocks noGrp="1"/>
          </p:cNvSpPr>
          <p:nvPr>
            <p:ph type="sldNum" sz="quarter" idx="10"/>
          </p:nvPr>
        </p:nvSpPr>
        <p:spPr/>
        <p:txBody>
          <a:bodyPr/>
          <a:lstStyle/>
          <a:p>
            <a:fld id="{0DB0A52F-7544-40FC-BE14-7904855FBC70}" type="slidenum">
              <a:rPr lang="en-GB" smtClean="0"/>
              <a:t>15</a:t>
            </a:fld>
            <a:endParaRPr lang="en-GB"/>
          </a:p>
        </p:txBody>
      </p:sp>
    </p:spTree>
    <p:extLst>
      <p:ext uri="{BB962C8B-B14F-4D97-AF65-F5344CB8AC3E}">
        <p14:creationId xmlns:p14="http://schemas.microsoft.com/office/powerpoint/2010/main" val="1123040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41227655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Sans-Serif"/>
              <a:buChar char="•"/>
            </a:pPr>
            <a:endParaRPr lang="en-GB" dirty="0">
              <a:cs typeface="Calibri"/>
            </a:endParaRPr>
          </a:p>
          <a:p>
            <a:pPr marL="171450" indent="-171450">
              <a:buFont typeface="Arial,Sans-Serif"/>
              <a:buChar char="•"/>
            </a:pPr>
            <a:endParaRPr lang="en-GB" dirty="0"/>
          </a:p>
          <a:p>
            <a:endParaRPr lang="en-GB" dirty="0"/>
          </a:p>
          <a:p>
            <a:pPr marL="171450" indent="-171450">
              <a:buFont typeface="Arial,Sans-Serif"/>
              <a:buChar char="•"/>
            </a:pPr>
            <a:endParaRPr lang="en-GB" dirty="0"/>
          </a:p>
          <a:p>
            <a:endParaRPr lang="en-GB" dirty="0">
              <a:ea typeface="+mn-lt"/>
              <a:cs typeface="+mn-lt"/>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30240523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7000"/>
              </a:lnSpc>
              <a:spcBef>
                <a:spcPts val="0"/>
              </a:spcBef>
              <a:spcAft>
                <a:spcPts val="800"/>
              </a:spcAft>
              <a:buClrTx/>
              <a:buSzTx/>
              <a:buFontTx/>
              <a:buNone/>
              <a:tabLst/>
              <a:defRPr/>
            </a:pPr>
            <a:r>
              <a:rPr lang="en-GB" sz="1200" b="1" kern="1200" dirty="0">
                <a:solidFill>
                  <a:schemeClr val="tx1"/>
                </a:solidFill>
                <a:effectLst/>
                <a:latin typeface="+mn-lt"/>
                <a:ea typeface="+mn-ea"/>
                <a:cs typeface="+mn-cs"/>
              </a:rPr>
              <a:t>Delivery tips</a:t>
            </a:r>
            <a:endParaRPr lang="en-GB" sz="1200" kern="1200" dirty="0">
              <a:solidFill>
                <a:schemeClr val="tx1"/>
              </a:solidFill>
              <a:effectLst/>
              <a:latin typeface="+mn-lt"/>
              <a:ea typeface="+mn-ea"/>
              <a:cs typeface="+mn-cs"/>
            </a:endParaRPr>
          </a:p>
          <a:p>
            <a:pPr>
              <a:lnSpc>
                <a:spcPct val="107000"/>
              </a:lnSpc>
              <a:spcAft>
                <a:spcPts val="800"/>
              </a:spcAft>
            </a:pPr>
            <a:r>
              <a:rPr lang="en-GB" sz="1200" kern="1200" dirty="0">
                <a:solidFill>
                  <a:schemeClr val="tx1"/>
                </a:solidFill>
                <a:effectLst/>
                <a:latin typeface="+mn-lt"/>
                <a:ea typeface="+mn-ea"/>
                <a:cs typeface="+mn-cs"/>
              </a:rPr>
              <a:t>Recap with</a:t>
            </a:r>
            <a:r>
              <a:rPr lang="en-GB" sz="1200" kern="1200" baseline="0" dirty="0">
                <a:solidFill>
                  <a:schemeClr val="tx1"/>
                </a:solidFill>
                <a:effectLst/>
                <a:latin typeface="+mn-lt"/>
                <a:ea typeface="+mn-ea"/>
                <a:cs typeface="+mn-cs"/>
              </a:rPr>
              <a:t> the pupils what is meant by the words discrimination and inclusion using the given definitions. </a:t>
            </a:r>
          </a:p>
          <a:p>
            <a:pPr>
              <a:lnSpc>
                <a:spcPct val="107000"/>
              </a:lnSpc>
              <a:spcAft>
                <a:spcPts val="800"/>
              </a:spcAft>
            </a:pPr>
            <a:r>
              <a:rPr lang="en-GB" sz="1200" kern="1200" baseline="0" dirty="0">
                <a:solidFill>
                  <a:schemeClr val="tx1"/>
                </a:solidFill>
                <a:effectLst/>
                <a:latin typeface="+mn-lt"/>
                <a:ea typeface="+mn-ea"/>
                <a:cs typeface="+mn-cs"/>
              </a:rPr>
              <a:t>Alternatively, pupils work in pairs, groups or as a whole class to write a clear definition of each of the words. Compare with each other and the definitions above.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9317023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Delivery tips</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work in pairs or</a:t>
            </a:r>
            <a:r>
              <a:rPr lang="en-GB" sz="1200" kern="1200" baseline="0" dirty="0">
                <a:solidFill>
                  <a:schemeClr val="tx1"/>
                </a:solidFill>
                <a:effectLst/>
                <a:latin typeface="+mn-lt"/>
                <a:ea typeface="+mn-ea"/>
                <a:cs typeface="+mn-cs"/>
              </a:rPr>
              <a:t> groups to </a:t>
            </a:r>
            <a:r>
              <a:rPr lang="en-GB" sz="1200" kern="1200" dirty="0">
                <a:solidFill>
                  <a:schemeClr val="tx1"/>
                </a:solidFill>
                <a:effectLst/>
                <a:latin typeface="+mn-lt"/>
                <a:ea typeface="+mn-ea"/>
                <a:cs typeface="+mn-cs"/>
              </a:rPr>
              <a:t>discuss and sort the statements. Pupils should explain their</a:t>
            </a:r>
            <a:r>
              <a:rPr lang="en-GB" sz="1200" kern="1200" baseline="0" dirty="0">
                <a:solidFill>
                  <a:schemeClr val="tx1"/>
                </a:solidFill>
                <a:effectLst/>
                <a:latin typeface="+mn-lt"/>
                <a:ea typeface="+mn-ea"/>
                <a:cs typeface="+mn-cs"/>
              </a:rPr>
              <a:t> reasoning. </a:t>
            </a:r>
            <a:r>
              <a:rPr lang="en-GB" sz="1200" kern="1200" dirty="0">
                <a:solidFill>
                  <a:schemeClr val="tx1"/>
                </a:solidFill>
                <a:effectLst/>
                <a:latin typeface="+mn-lt"/>
                <a:ea typeface="+mn-ea"/>
                <a:cs typeface="+mn-cs"/>
              </a:rPr>
              <a:t>Then, pupils discuss which statements feel better and what would be the consequence and effects of the examples. Take</a:t>
            </a:r>
            <a:r>
              <a:rPr lang="en-GB" sz="1200" kern="1200" baseline="0" dirty="0">
                <a:solidFill>
                  <a:schemeClr val="tx1"/>
                </a:solidFill>
                <a:effectLst/>
                <a:latin typeface="+mn-lt"/>
                <a:ea typeface="+mn-ea"/>
                <a:cs typeface="+mn-cs"/>
              </a:rPr>
              <a:t> feedback.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effectLst/>
                <a:latin typeface="+mn-lt"/>
                <a:ea typeface="+mn-ea"/>
                <a:cs typeface="+mn-cs"/>
              </a:rPr>
              <a:t>Some pupils could go on to change the discriminatory sentences to be inclusive – writing these in their workbooks or on a piece of paper.</a:t>
            </a:r>
            <a:endParaRPr lang="en-GB" sz="1200" b="0" i="0" u="none" strike="noStrike" kern="1200" baseline="0" dirty="0">
              <a:solidFill>
                <a:schemeClr val="tx1"/>
              </a:solidFill>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Answers: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Everybody</a:t>
            </a:r>
            <a:r>
              <a:rPr lang="en-GB" baseline="0" dirty="0"/>
              <a:t> is playing together:</a:t>
            </a:r>
            <a:r>
              <a:rPr lang="en-GB" dirty="0"/>
              <a:t> inclusion </a:t>
            </a:r>
          </a:p>
          <a:p>
            <a:pPr marL="228600" lvl="0" indent="-228600">
              <a:buFont typeface="+mj-lt"/>
              <a:buAutoNum type="arabicPeriod"/>
            </a:pPr>
            <a:r>
              <a:rPr lang="en-GB" dirty="0"/>
              <a:t>Only people wearing blue socks are allowed to join in: discrimination </a:t>
            </a:r>
            <a:endParaRPr lang="en-GB" sz="1200" b="0" i="0" u="none" strike="noStrike" kern="1200" baseline="0" dirty="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The after-school sports club is open to everyone: inclusion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The red team always gets to go first: discrimination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The</a:t>
            </a:r>
            <a:r>
              <a:rPr lang="en-GB" baseline="0" dirty="0"/>
              <a:t> g</a:t>
            </a:r>
            <a:r>
              <a:rPr lang="en-GB" dirty="0"/>
              <a:t>irls are not allowed to play football: discrimination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There are stairs and a ramp up to the sports centre entrance: inclusion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Only tall people</a:t>
            </a:r>
            <a:r>
              <a:rPr lang="en-GB" baseline="0" dirty="0"/>
              <a:t> can try out for the football team: discrimination </a:t>
            </a:r>
            <a:endParaRPr lang="en-GB" dirty="0"/>
          </a:p>
          <a:p>
            <a:pPr marL="228600" lvl="0" indent="-228600">
              <a:buFont typeface="+mj-lt"/>
              <a:buAutoNum type="arabicPeriod"/>
            </a:pPr>
            <a:r>
              <a:rPr lang="en-GB" dirty="0"/>
              <a:t>Everyone is welcome at our school: inclusion </a:t>
            </a:r>
          </a:p>
          <a:p>
            <a:pPr marL="0" lvl="0" indent="0">
              <a:buFont typeface="+mj-lt"/>
              <a:buNone/>
            </a:pPr>
            <a:endParaRPr lang="en-GB" dirty="0"/>
          </a:p>
          <a:p>
            <a:pPr marL="0" lvl="0" indent="0">
              <a:buFont typeface="+mj-lt"/>
              <a:buNone/>
            </a:pPr>
            <a:endParaRPr lang="en-GB" dirty="0"/>
          </a:p>
          <a:p>
            <a:pPr marL="0" lvl="0" indent="0">
              <a:buFont typeface="+mj-lt"/>
              <a:buNone/>
            </a:pPr>
            <a:endParaRPr lang="en-GB" dirty="0"/>
          </a:p>
          <a:p>
            <a:r>
              <a:rPr lang="en-GB" sz="1200" dirty="0">
                <a:effectLst/>
                <a:latin typeface="Calibri" panose="020F0502020204030204" pitchFamily="34" charset="0"/>
                <a:ea typeface="Calibri" panose="020F0502020204030204" pitchFamily="34" charset="0"/>
                <a:cs typeface="Times New Roman" panose="02020603050405020304" pitchFamily="18" charset="0"/>
              </a:rPr>
              <a:t/>
            </a:r>
            <a:br>
              <a:rPr lang="en-GB" sz="1200" dirty="0">
                <a:effectLst/>
                <a:latin typeface="Calibri" panose="020F0502020204030204" pitchFamily="34" charset="0"/>
                <a:ea typeface="Calibri" panose="020F0502020204030204" pitchFamily="34" charset="0"/>
                <a:cs typeface="Times New Roman" panose="02020603050405020304" pitchFamily="18" charset="0"/>
              </a:rPr>
            </a:b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Calibri"/>
            </a:endParaRPr>
          </a:p>
          <a:p>
            <a:pPr>
              <a:spcAft>
                <a:spcPts val="80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14309224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0" i="0" u="none" strike="noStrike" kern="1200" baseline="0" dirty="0" smtClean="0">
                <a:solidFill>
                  <a:schemeClr val="tx1"/>
                </a:solidFill>
                <a:latin typeface="+mn-lt"/>
                <a:ea typeface="+mn-ea"/>
                <a:cs typeface="+mn-cs"/>
              </a:rPr>
              <a:t>Watch stimulus for recap. </a:t>
            </a:r>
            <a:endParaRPr lang="en-GB"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t>21</a:t>
            </a:fld>
            <a:endParaRPr lang="en-GB"/>
          </a:p>
        </p:txBody>
      </p:sp>
    </p:spTree>
    <p:extLst>
      <p:ext uri="{BB962C8B-B14F-4D97-AF65-F5344CB8AC3E}">
        <p14:creationId xmlns:p14="http://schemas.microsoft.com/office/powerpoint/2010/main" val="1257393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Delivery tips</a:t>
            </a:r>
          </a:p>
          <a:p>
            <a:r>
              <a:rPr lang="en-US" dirty="0"/>
              <a:t>Using the film as a stimulus, talk about what it looks and feels like to be included; what words or phrases might someone who is being inclusive use? Record pupils’ responses. Examples of inclusive vocabulary that can be used as language prompts: </a:t>
            </a:r>
          </a:p>
          <a:p>
            <a:r>
              <a:rPr lang="en-US" dirty="0"/>
              <a:t>“There’s no reason why he/she can’t join us.” </a:t>
            </a:r>
          </a:p>
          <a:p>
            <a:r>
              <a:rPr lang="en-US" dirty="0"/>
              <a:t>“He/she can do it just as well as anyone else.” </a:t>
            </a:r>
          </a:p>
          <a:p>
            <a:r>
              <a:rPr lang="en-US" dirty="0"/>
              <a:t>“Would you like to play with me/us?” </a:t>
            </a:r>
          </a:p>
          <a:p>
            <a:r>
              <a:rPr lang="en-US" dirty="0"/>
              <a:t>“You’re really good at that, could you show me how to do it?”</a:t>
            </a:r>
          </a:p>
          <a:p>
            <a:endParaRPr lang="en-US" dirty="0"/>
          </a:p>
          <a:p>
            <a:r>
              <a:rPr lang="en-US" dirty="0"/>
              <a:t>Working in small groups, pupils explore through role-play the </a:t>
            </a:r>
            <a:r>
              <a:rPr lang="en-US" dirty="0" err="1"/>
              <a:t>behaviour</a:t>
            </a:r>
            <a:r>
              <a:rPr lang="en-US" dirty="0"/>
              <a:t>, actions and words of someone or a group of people who are being inclusive.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34492478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Delivery tips</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kern="1200" dirty="0">
                <a:solidFill>
                  <a:schemeClr val="tx1"/>
                </a:solidFill>
                <a:effectLst/>
                <a:latin typeface="+mn-lt"/>
                <a:ea typeface="+mn-ea"/>
                <a:cs typeface="+mn-cs"/>
              </a:rPr>
              <a:t>Read the scenario</a:t>
            </a:r>
            <a:r>
              <a:rPr lang="en-GB" sz="1200" i="0" kern="1200" baseline="0" dirty="0">
                <a:solidFill>
                  <a:schemeClr val="tx1"/>
                </a:solidFill>
                <a:effectLst/>
                <a:latin typeface="+mn-lt"/>
                <a:ea typeface="+mn-ea"/>
                <a:cs typeface="+mn-cs"/>
              </a:rPr>
              <a:t> aloud to the pupils.  </a:t>
            </a:r>
            <a:r>
              <a:rPr lang="en-GB" sz="1200" i="0" kern="1200" dirty="0">
                <a:solidFill>
                  <a:schemeClr val="tx1"/>
                </a:solidFill>
                <a:effectLst/>
                <a:latin typeface="+mn-lt"/>
                <a:ea typeface="+mn-ea"/>
                <a:cs typeface="+mn-cs"/>
              </a:rPr>
              <a:t>Ask the pupils to discuss with a partner and explain what is happening (the child in the wheelchair doesn’t have the same opportunities as the children who aren’t). Display the next slide for pupils to consider the questions.</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23290980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Facilitate a discussion about the scenario – as a whole class or with pupils working in groups. Use the questions as prompts to lead the discussion. </a:t>
            </a:r>
          </a:p>
          <a:p>
            <a:r>
              <a:rPr lang="en-GB" sz="1200" i="0" kern="1200" dirty="0" smtClean="0">
                <a:solidFill>
                  <a:schemeClr val="tx1"/>
                </a:solidFill>
                <a:effectLst/>
                <a:latin typeface="+mn-lt"/>
                <a:ea typeface="+mn-ea"/>
                <a:cs typeface="+mn-cs"/>
              </a:rPr>
              <a:t>The</a:t>
            </a:r>
            <a:r>
              <a:rPr lang="en-GB" sz="1200" i="0" kern="1200" baseline="0" dirty="0" smtClean="0">
                <a:solidFill>
                  <a:schemeClr val="tx1"/>
                </a:solidFill>
                <a:effectLst/>
                <a:latin typeface="+mn-lt"/>
                <a:ea typeface="+mn-ea"/>
                <a:cs typeface="+mn-cs"/>
              </a:rPr>
              <a:t> </a:t>
            </a:r>
            <a:r>
              <a:rPr lang="en-GB" sz="1200" i="0" kern="1200" dirty="0" smtClean="0">
                <a:solidFill>
                  <a:schemeClr val="tx1"/>
                </a:solidFill>
                <a:effectLst/>
                <a:latin typeface="+mn-lt"/>
                <a:ea typeface="+mn-ea"/>
                <a:cs typeface="+mn-cs"/>
              </a:rPr>
              <a:t>Equalities Act (2010</a:t>
            </a:r>
            <a:r>
              <a:rPr lang="en-GB" sz="1200" i="0" kern="1200" baseline="0" dirty="0" smtClean="0">
                <a:solidFill>
                  <a:schemeClr val="tx1"/>
                </a:solidFill>
                <a:effectLst/>
                <a:latin typeface="+mn-lt"/>
                <a:ea typeface="+mn-ea"/>
                <a:cs typeface="+mn-cs"/>
              </a:rPr>
              <a:t>) protects people against discrimination.  It sets out the duty to make </a:t>
            </a:r>
            <a:r>
              <a:rPr lang="en-US" sz="1200" b="0" i="0" kern="1200" dirty="0" smtClean="0">
                <a:solidFill>
                  <a:schemeClr val="tx1"/>
                </a:solidFill>
                <a:effectLst/>
                <a:latin typeface="+mn-lt"/>
                <a:ea typeface="+mn-ea"/>
                <a:cs typeface="+mn-cs"/>
              </a:rPr>
              <a:t>reasonable adjustments for disabled people.</a:t>
            </a:r>
          </a:p>
          <a:p>
            <a:r>
              <a:rPr lang="en-US" sz="1200" b="0" i="0" kern="1200" dirty="0" smtClean="0">
                <a:solidFill>
                  <a:schemeClr val="tx1"/>
                </a:solidFill>
                <a:effectLst/>
                <a:latin typeface="+mn-lt"/>
                <a:ea typeface="+mn-ea"/>
                <a:cs typeface="+mn-cs"/>
              </a:rPr>
              <a:t>Ensure</a:t>
            </a:r>
            <a:r>
              <a:rPr lang="en-US" sz="1200" b="0" i="0" kern="1200" baseline="0" dirty="0" smtClean="0">
                <a:solidFill>
                  <a:schemeClr val="tx1"/>
                </a:solidFill>
                <a:effectLst/>
                <a:latin typeface="+mn-lt"/>
                <a:ea typeface="+mn-ea"/>
                <a:cs typeface="+mn-cs"/>
              </a:rPr>
              <a:t> pupils are aware that they should always tell a trusted adult (parent or trusted adult at school) if they experience discrimination, if they are upset or worried about something, and that in this example, adults are best placed to follow it up. </a:t>
            </a:r>
            <a:endParaRPr lang="en-GB" sz="1200" i="0" kern="1200" dirty="0" smtClean="0">
              <a:solidFill>
                <a:schemeClr val="tx1"/>
              </a:solidFill>
              <a:effectLst/>
              <a:latin typeface="+mn-lt"/>
              <a:ea typeface="+mn-ea"/>
              <a:cs typeface="+mn-cs"/>
            </a:endParaRPr>
          </a:p>
          <a:p>
            <a:pPr marL="0" lvl="0" indent="0">
              <a:buFont typeface="+mj-lt"/>
              <a:buNone/>
            </a:pPr>
            <a:endParaRPr lang="en-GB" dirty="0" smtClean="0"/>
          </a:p>
          <a:p>
            <a:pPr marL="0" lvl="0" indent="0">
              <a:buFont typeface="+mj-lt"/>
              <a:buNone/>
            </a:pPr>
            <a:r>
              <a:rPr lang="en-GB" dirty="0" smtClean="0"/>
              <a:t>Create a cartoon or write a letter/email to the perpetrators, explaining to them that they are discriminating against the person in the film. It should include the potential consequences of discrimination on themselves and on the young person. Suggest ways they could be more inclusive and why we should all work towards this.</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9530667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DB8F28-781C-416C-B1FC-169175ECCE86}" type="slidenum">
              <a:rPr lang="en-GB" smtClean="0"/>
              <a:t>25</a:t>
            </a:fld>
            <a:endParaRPr lang="en-GB"/>
          </a:p>
        </p:txBody>
      </p:sp>
    </p:spTree>
    <p:extLst>
      <p:ext uri="{BB962C8B-B14F-4D97-AF65-F5344CB8AC3E}">
        <p14:creationId xmlns:p14="http://schemas.microsoft.com/office/powerpoint/2010/main" val="42603039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a:p>
            <a:pPr marL="171450" indent="-171450">
              <a:buFont typeface="Arial,Sans-Serif"/>
              <a:buChar char="•"/>
            </a:pPr>
            <a:endParaRPr lang="en-GB" dirty="0"/>
          </a:p>
          <a:p>
            <a:endParaRPr lang="en-GB" dirty="0"/>
          </a:p>
          <a:p>
            <a:pPr marL="171450" indent="-171450">
              <a:buFont typeface="Arial,Sans-Serif"/>
              <a:buChar char="•"/>
            </a:pPr>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C9DB8F28-781C-416C-B1FC-169175ECCE86}" type="slidenum">
              <a:rPr lang="en-GB" smtClean="0"/>
              <a:t>26</a:t>
            </a:fld>
            <a:endParaRPr lang="en-GB"/>
          </a:p>
        </p:txBody>
      </p:sp>
    </p:spTree>
    <p:extLst>
      <p:ext uri="{BB962C8B-B14F-4D97-AF65-F5344CB8AC3E}">
        <p14:creationId xmlns:p14="http://schemas.microsoft.com/office/powerpoint/2010/main" val="35204316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Delivery</a:t>
            </a:r>
            <a:r>
              <a:rPr lang="en-GB" b="1" baseline="0" dirty="0"/>
              <a:t> tips</a:t>
            </a:r>
          </a:p>
          <a:p>
            <a:endParaRPr lang="en-GB" sz="1200" b="0" i="0" u="none" strike="noStrike"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kern="1200" dirty="0">
                <a:solidFill>
                  <a:schemeClr val="tx1"/>
                </a:solidFill>
                <a:effectLst/>
                <a:latin typeface="+mn-lt"/>
                <a:ea typeface="+mn-ea"/>
                <a:cs typeface="+mn-cs"/>
              </a:rPr>
              <a:t>Pupils complete the sentence starters (pairs discuss and then share with the class)</a:t>
            </a:r>
            <a:r>
              <a:rPr lang="en-GB" sz="1200" i="0" u="none" strike="noStrike" kern="1200" dirty="0">
                <a:solidFill>
                  <a:schemeClr val="tx1"/>
                </a:solidFill>
                <a:effectLst/>
                <a:latin typeface="+mn-lt"/>
                <a:ea typeface="+mn-ea"/>
                <a:cs typeface="+mn-cs"/>
              </a:rPr>
              <a:t> or </a:t>
            </a:r>
            <a:r>
              <a:rPr lang="en-GB" sz="1200" i="0" kern="1200" dirty="0">
                <a:solidFill>
                  <a:schemeClr val="tx1"/>
                </a:solidFill>
                <a:effectLst/>
                <a:latin typeface="+mn-lt"/>
                <a:ea typeface="+mn-ea"/>
                <a:cs typeface="+mn-cs"/>
              </a:rPr>
              <a:t>pupils record individually in their books. </a:t>
            </a:r>
          </a:p>
          <a:p>
            <a:endParaRPr lang="en-GB" sz="1200" b="0" i="0" u="none" strike="noStrike"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9DB8F28-781C-416C-B1FC-169175ECCE86}" type="slidenum">
              <a:rPr lang="en-GB" smtClean="0"/>
              <a:t>27</a:t>
            </a:fld>
            <a:endParaRPr lang="en-GB"/>
          </a:p>
        </p:txBody>
      </p:sp>
    </p:spTree>
    <p:extLst>
      <p:ext uri="{BB962C8B-B14F-4D97-AF65-F5344CB8AC3E}">
        <p14:creationId xmlns:p14="http://schemas.microsoft.com/office/powerpoint/2010/main" val="33301890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Delivery tips</a:t>
            </a: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the pupils of the starter activity and give them back</a:t>
            </a:r>
            <a:r>
              <a:rPr lang="en-GB" sz="1200" kern="1200" baseline="0" dirty="0">
                <a:solidFill>
                  <a:schemeClr val="tx1"/>
                </a:solidFill>
                <a:effectLst/>
                <a:latin typeface="+mn-lt"/>
                <a:ea typeface="+mn-ea"/>
                <a:cs typeface="+mn-cs"/>
              </a:rPr>
              <a:t> their original or group work</a:t>
            </a:r>
            <a:r>
              <a:rPr lang="en-GB" sz="1200" kern="1200" dirty="0">
                <a:solidFill>
                  <a:schemeClr val="tx1"/>
                </a:solidFill>
                <a:effectLst/>
                <a:latin typeface="+mn-lt"/>
                <a:ea typeface="+mn-ea"/>
                <a:cs typeface="+mn-cs"/>
              </a:rPr>
              <a:t>. Give the pupils</a:t>
            </a:r>
            <a:r>
              <a:rPr lang="en-GB" sz="1200" kern="1200" baseline="0" dirty="0">
                <a:solidFill>
                  <a:schemeClr val="tx1"/>
                </a:solidFill>
                <a:effectLst/>
                <a:latin typeface="+mn-lt"/>
                <a:ea typeface="+mn-ea"/>
                <a:cs typeface="+mn-cs"/>
              </a:rPr>
              <a:t> a short amount of time to add to or amend their work. </a:t>
            </a:r>
            <a:endParaRPr lang="en-GB" sz="120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DB0A52F-7544-40FC-BE14-7904855FBC70}"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11763714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9.png"/><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1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7.png"/><Relationship Id="rId5" Type="http://schemas.openxmlformats.org/officeDocument/2006/relationships/image" Target="../media/image7.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9.png"/><Relationship Id="rId4" Type="http://schemas.openxmlformats.org/officeDocument/2006/relationships/image" Target="../media/image12.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9.png"/><Relationship Id="rId4" Type="http://schemas.openxmlformats.org/officeDocument/2006/relationships/image" Target="../media/image1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21.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9.png"/><Relationship Id="rId4" Type="http://schemas.openxmlformats.org/officeDocument/2006/relationships/image" Target="../media/image12.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5.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9.png"/><Relationship Id="rId4" Type="http://schemas.openxmlformats.org/officeDocument/2006/relationships/image" Target="../media/image12.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9.png"/></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2.xml"/><Relationship Id="rId6" Type="http://schemas.openxmlformats.org/officeDocument/2006/relationships/image" Target="../media/image11.jpeg"/><Relationship Id="rId5" Type="http://schemas.openxmlformats.org/officeDocument/2006/relationships/image" Target="../media/image9.png"/><Relationship Id="rId4" Type="http://schemas.openxmlformats.org/officeDocument/2006/relationships/image" Target="../media/image12.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2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3.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3.xml"/><Relationship Id="rId6" Type="http://schemas.openxmlformats.org/officeDocument/2006/relationships/image" Target="../media/image11.jpeg"/><Relationship Id="rId5" Type="http://schemas.openxmlformats.org/officeDocument/2006/relationships/image" Target="../media/image9.png"/><Relationship Id="rId4" Type="http://schemas.openxmlformats.org/officeDocument/2006/relationships/image" Target="../media/image12.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Master" Target="../slideMasters/slideMaster3.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SHE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81CA47-4AE3-4C54-8879-55521D6644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6" name="Picture 5"/>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937389" y="615522"/>
            <a:ext cx="4317221" cy="1593004"/>
          </a:xfrm>
          <a:prstGeom prst="rect">
            <a:avLst/>
          </a:prstGeom>
        </p:spPr>
      </p:pic>
      <p:pic>
        <p:nvPicPr>
          <p:cNvPr id="7" name="Picture 6"/>
          <p:cNvPicPr>
            <a:picLocks noChangeAspect="1"/>
          </p:cNvPicPr>
          <p:nvPr userDrawn="1"/>
        </p:nvPicPr>
        <p:blipFill>
          <a:blip r:embed="rId5"/>
          <a:stretch>
            <a:fillRect/>
          </a:stretch>
        </p:blipFill>
        <p:spPr>
          <a:xfrm>
            <a:off x="4668025" y="4888974"/>
            <a:ext cx="2883658" cy="1798476"/>
          </a:xfrm>
          <a:prstGeom prst="rect">
            <a:avLst/>
          </a:prstGeom>
        </p:spPr>
      </p:pic>
      <p:pic>
        <p:nvPicPr>
          <p:cNvPr id="9" name="Picture 8"/>
          <p:cNvPicPr>
            <a:picLocks noChangeAspect="1"/>
          </p:cNvPicPr>
          <p:nvPr userDrawn="1"/>
        </p:nvPicPr>
        <p:blipFill rotWithShape="1">
          <a:blip r:embed="rId6" cstate="screen">
            <a:extLst>
              <a:ext uri="{28A0092B-C50C-407E-A947-70E740481C1C}">
                <a14:useLocalDpi xmlns:a14="http://schemas.microsoft.com/office/drawing/2010/main"/>
              </a:ext>
            </a:extLst>
          </a:blip>
          <a:srcRect b="70624"/>
          <a:stretch/>
        </p:blipFill>
        <p:spPr>
          <a:xfrm>
            <a:off x="2310056" y="2089086"/>
            <a:ext cx="7571888" cy="1357500"/>
          </a:xfrm>
          <a:prstGeom prst="rect">
            <a:avLst/>
          </a:prstGeom>
        </p:spPr>
      </p:pic>
    </p:spTree>
    <p:extLst>
      <p:ext uri="{BB962C8B-B14F-4D97-AF65-F5344CB8AC3E}">
        <p14:creationId xmlns:p14="http://schemas.microsoft.com/office/powerpoint/2010/main" val="4074161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SHE_Learning Objectives">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2520" y="5799"/>
            <a:ext cx="12186960" cy="6846401"/>
          </a:xfrm>
          <a:prstGeom prst="rect">
            <a:avLst/>
          </a:prstGeom>
        </p:spPr>
      </p:pic>
      <p:pic>
        <p:nvPicPr>
          <p:cNvPr id="7" name="Picture 6">
            <a:extLst>
              <a:ext uri="{FF2B5EF4-FFF2-40B4-BE49-F238E27FC236}">
                <a16:creationId xmlns:a16="http://schemas.microsoft.com/office/drawing/2014/main" id="{4A2004A2-CFBE-493B-AE2D-54236AB820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9" name="Picture 18"/>
          <p:cNvPicPr>
            <a:picLocks noChangeAspect="1"/>
          </p:cNvPicPr>
          <p:nvPr userDrawn="1"/>
        </p:nvPicPr>
        <p:blipFill rotWithShape="1">
          <a:blip r:embed="rId4"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1" name="Picture 20"/>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23682" y="-28222"/>
            <a:ext cx="1947723" cy="718687"/>
          </a:xfrm>
          <a:prstGeom prst="rect">
            <a:avLst/>
          </a:prstGeom>
        </p:spPr>
      </p:pic>
      <p:pic>
        <p:nvPicPr>
          <p:cNvPr id="15" name="Picture 14">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sp>
        <p:nvSpPr>
          <p:cNvPr id="27" name="Text Placeholder 5"/>
          <p:cNvSpPr>
            <a:spLocks noGrp="1"/>
          </p:cNvSpPr>
          <p:nvPr>
            <p:ph type="body" sz="quarter" idx="13"/>
          </p:nvPr>
        </p:nvSpPr>
        <p:spPr>
          <a:xfrm>
            <a:off x="502039" y="2045768"/>
            <a:ext cx="9359440" cy="1147484"/>
          </a:xfrm>
          <a:solidFill>
            <a:schemeClr val="tx2"/>
          </a:solidFill>
        </p:spPr>
        <p:txBody>
          <a:bodyPr lIns="180000" tIns="180000" rIns="180000" bIns="180000" anchor="ctr" anchorCtr="0"/>
          <a:lstStyle>
            <a:lvl1pPr marL="0" indent="0">
              <a:lnSpc>
                <a:spcPct val="100000"/>
              </a:lnSpc>
              <a:spcAft>
                <a:spcPts val="0"/>
              </a:spcAft>
              <a:buFontTx/>
              <a:buNone/>
              <a:defRPr sz="4000" b="1" i="0" baseline="0">
                <a:solidFill>
                  <a:schemeClr val="accent1"/>
                </a:solidFill>
              </a:defRPr>
            </a:lvl1pPr>
            <a:lvl2pPr marL="233064" indent="0">
              <a:buNone/>
              <a:defRPr/>
            </a:lvl2pPr>
          </a:lstStyle>
          <a:p>
            <a:pPr lvl="0"/>
            <a:r>
              <a:rPr lang="en-US" dirty="0"/>
              <a:t>Click to edit Master text styles</a:t>
            </a:r>
          </a:p>
        </p:txBody>
      </p:sp>
      <p:sp>
        <p:nvSpPr>
          <p:cNvPr id="28" name="Text Placeholder 8"/>
          <p:cNvSpPr>
            <a:spLocks noGrp="1"/>
          </p:cNvSpPr>
          <p:nvPr>
            <p:ph type="body" sz="quarter" idx="14"/>
          </p:nvPr>
        </p:nvSpPr>
        <p:spPr>
          <a:xfrm>
            <a:off x="1290957" y="3202582"/>
            <a:ext cx="10614537" cy="1899995"/>
          </a:xfrm>
          <a:solidFill>
            <a:schemeClr val="accent1"/>
          </a:solidFill>
        </p:spPr>
        <p:txBody>
          <a:bodyPr lIns="180000" tIns="180000" rIns="180000" bIns="180000" anchor="ctr" anchorCtr="0"/>
          <a:lstStyle>
            <a:lvl1pPr marL="342900" indent="-342900">
              <a:lnSpc>
                <a:spcPct val="100000"/>
              </a:lnSpc>
              <a:spcAft>
                <a:spcPts val="0"/>
              </a:spcAft>
              <a:buFont typeface="Arial" panose="020B0604020202020204" pitchFamily="34" charset="0"/>
              <a:buChar char="•"/>
              <a:defRPr sz="2400" b="0" i="0" baseline="0">
                <a:solidFill>
                  <a:schemeClr val="bg1"/>
                </a:solidFill>
                <a:latin typeface="Arial" panose="020B0604020202020204" pitchFamily="34" charset="0"/>
                <a:cs typeface="Arial" panose="020B0604020202020204" pitchFamily="34" charset="0"/>
              </a:defRPr>
            </a:lvl1pPr>
          </a:lstStyle>
          <a:p>
            <a:pPr lvl="0"/>
            <a:r>
              <a:rPr lang="en-US"/>
              <a:t>Click to edit Master text styles</a:t>
            </a:r>
          </a:p>
        </p:txBody>
      </p:sp>
      <p:pic>
        <p:nvPicPr>
          <p:cNvPr id="22" name="Picture 21"/>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3" name="Picture 22"/>
          <p:cNvPicPr>
            <a:picLocks noChangeAspect="1"/>
          </p:cNvPicPr>
          <p:nvPr userDrawn="1"/>
        </p:nvPicPr>
        <p:blipFill>
          <a:blip r:embed="rId8"/>
          <a:stretch>
            <a:fillRect/>
          </a:stretch>
        </p:blipFill>
        <p:spPr>
          <a:xfrm>
            <a:off x="7748940" y="6421491"/>
            <a:ext cx="3395766" cy="286537"/>
          </a:xfrm>
          <a:prstGeom prst="rect">
            <a:avLst/>
          </a:prstGeom>
        </p:spPr>
      </p:pic>
      <p:pic>
        <p:nvPicPr>
          <p:cNvPr id="16" name="Picture 15"/>
          <p:cNvPicPr>
            <a:picLocks noChangeAspect="1"/>
          </p:cNvPicPr>
          <p:nvPr userDrawn="1"/>
        </p:nvPicPr>
        <p:blipFill>
          <a:blip r:embed="rId9"/>
          <a:stretch>
            <a:fillRect/>
          </a:stretch>
        </p:blipFill>
        <p:spPr>
          <a:xfrm>
            <a:off x="2710112" y="40792"/>
            <a:ext cx="6096528" cy="506012"/>
          </a:xfrm>
          <a:prstGeom prst="rect">
            <a:avLst/>
          </a:prstGeom>
        </p:spPr>
      </p:pic>
    </p:spTree>
    <p:extLst>
      <p:ext uri="{BB962C8B-B14F-4D97-AF65-F5344CB8AC3E}">
        <p14:creationId xmlns:p14="http://schemas.microsoft.com/office/powerpoint/2010/main" val="3016329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SHE_Hidden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035287F-1A1D-4A14-AA35-391BEBD0D17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0" name="Picture 9"/>
          <p:cNvPicPr>
            <a:picLocks noChangeAspect="1"/>
          </p:cNvPicPr>
          <p:nvPr userDrawn="1"/>
        </p:nvPicPr>
        <p:blipFill rotWithShape="1">
          <a:blip r:embed="rId3"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26344" y="931863"/>
            <a:ext cx="877976" cy="1028941"/>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8"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9"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3" name="Picture 12"/>
          <p:cNvPicPr>
            <a:picLocks noChangeAspect="1"/>
          </p:cNvPicPr>
          <p:nvPr userDrawn="1"/>
        </p:nvPicPr>
        <p:blipFill>
          <a:blip r:embed="rId6"/>
          <a:stretch>
            <a:fillRect/>
          </a:stretch>
        </p:blipFill>
        <p:spPr>
          <a:xfrm>
            <a:off x="7748940" y="6421491"/>
            <a:ext cx="3395766" cy="286537"/>
          </a:xfrm>
          <a:prstGeom prst="rect">
            <a:avLst/>
          </a:prstGeom>
        </p:spPr>
      </p:pic>
      <p:pic>
        <p:nvPicPr>
          <p:cNvPr id="2" name="Picture 1"/>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4130036" y="2263137"/>
            <a:ext cx="3931928" cy="2331725"/>
          </a:xfrm>
          <a:prstGeom prst="rect">
            <a:avLst/>
          </a:prstGeom>
        </p:spPr>
      </p:pic>
      <p:pic>
        <p:nvPicPr>
          <p:cNvPr id="20" name="Picture 19"/>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7" name="Picture 16"/>
          <p:cNvPicPr>
            <a:picLocks noChangeAspect="1"/>
          </p:cNvPicPr>
          <p:nvPr userDrawn="1"/>
        </p:nvPicPr>
        <p:blipFill>
          <a:blip r:embed="rId9"/>
          <a:stretch>
            <a:fillRect/>
          </a:stretch>
        </p:blipFill>
        <p:spPr>
          <a:xfrm>
            <a:off x="2710112" y="40792"/>
            <a:ext cx="6096528" cy="506012"/>
          </a:xfrm>
          <a:prstGeom prst="rect">
            <a:avLst/>
          </a:prstGeom>
        </p:spPr>
      </p:pic>
    </p:spTree>
    <p:extLst>
      <p:ext uri="{BB962C8B-B14F-4D97-AF65-F5344CB8AC3E}">
        <p14:creationId xmlns:p14="http://schemas.microsoft.com/office/powerpoint/2010/main" val="344181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SHE_Blank">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pic>
        <p:nvPicPr>
          <p:cNvPr id="12" name="Picture 11">
            <a:extLst>
              <a:ext uri="{FF2B5EF4-FFF2-40B4-BE49-F238E27FC236}">
                <a16:creationId xmlns:a16="http://schemas.microsoft.com/office/drawing/2014/main" id="{C508447E-2441-40AE-941B-831CB65570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4" name="Picture 13"/>
          <p:cNvPicPr>
            <a:picLocks noChangeAspect="1"/>
          </p:cNvPicPr>
          <p:nvPr userDrawn="1"/>
        </p:nvPicPr>
        <p:blipFill>
          <a:blip r:embed="rId4"/>
          <a:stretch>
            <a:fillRect/>
          </a:stretch>
        </p:blipFill>
        <p:spPr>
          <a:xfrm>
            <a:off x="8003338" y="6421491"/>
            <a:ext cx="3395766" cy="28653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9" name="Picture 8"/>
          <p:cNvPicPr>
            <a:picLocks noChangeAspect="1"/>
          </p:cNvPicPr>
          <p:nvPr userDrawn="1"/>
        </p:nvPicPr>
        <p:blipFill rotWithShape="1">
          <a:blip r:embed="rId5"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0" name="Picture 9">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1" name="Picture 10"/>
          <p:cNvPicPr>
            <a:picLocks noChangeAspect="1"/>
          </p:cNvPicPr>
          <p:nvPr userDrawn="1"/>
        </p:nvPicPr>
        <p:blipFill>
          <a:blip r:embed="rId4"/>
          <a:stretch>
            <a:fillRect/>
          </a:stretch>
        </p:blipFill>
        <p:spPr>
          <a:xfrm>
            <a:off x="7748940" y="6421491"/>
            <a:ext cx="3395766" cy="286537"/>
          </a:xfrm>
          <a:prstGeom prst="rect">
            <a:avLst/>
          </a:prstGeom>
        </p:spPr>
      </p:pic>
      <p:pic>
        <p:nvPicPr>
          <p:cNvPr id="19" name="Picture 18"/>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0" name="Picture 19"/>
          <p:cNvPicPr>
            <a:picLocks noChangeAspect="1"/>
          </p:cNvPicPr>
          <p:nvPr userDrawn="1"/>
        </p:nvPicPr>
        <p:blipFill>
          <a:blip r:embed="rId8"/>
          <a:stretch>
            <a:fillRect/>
          </a:stretch>
        </p:blipFill>
        <p:spPr>
          <a:xfrm>
            <a:off x="2710112" y="40792"/>
            <a:ext cx="6096528" cy="506012"/>
          </a:xfrm>
          <a:prstGeom prst="rect">
            <a:avLst/>
          </a:prstGeom>
        </p:spPr>
      </p:pic>
    </p:spTree>
    <p:extLst>
      <p:ext uri="{BB962C8B-B14F-4D97-AF65-F5344CB8AC3E}">
        <p14:creationId xmlns:p14="http://schemas.microsoft.com/office/powerpoint/2010/main" val="643710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G_Half image">
    <p:spTree>
      <p:nvGrpSpPr>
        <p:cNvPr id="1" name=""/>
        <p:cNvGrpSpPr/>
        <p:nvPr/>
      </p:nvGrpSpPr>
      <p:grpSpPr>
        <a:xfrm>
          <a:off x="0" y="0"/>
          <a:ext cx="0" cy="0"/>
          <a:chOff x="0" y="0"/>
          <a:chExt cx="0" cy="0"/>
        </a:xfrm>
      </p:grpSpPr>
      <p:pic>
        <p:nvPicPr>
          <p:cNvPr id="19" name="Picture 18"/>
          <p:cNvPicPr>
            <a:picLocks noChangeAspect="1"/>
          </p:cNvPicPr>
          <p:nvPr userDrawn="1"/>
        </p:nvPicPr>
        <p:blipFill rotWithShape="1">
          <a:blip r:embed="rId2"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0" name="Picture 19">
            <a:extLst>
              <a:ext uri="{FF2B5EF4-FFF2-40B4-BE49-F238E27FC236}">
                <a16:creationId xmlns:a16="http://schemas.microsoft.com/office/drawing/2014/main" id="{9035287F-1A1D-4A14-AA35-391BEBD0D1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7" name="Title 1">
            <a:extLst>
              <a:ext uri="{FF2B5EF4-FFF2-40B4-BE49-F238E27FC236}">
                <a16:creationId xmlns:a16="http://schemas.microsoft.com/office/drawing/2014/main" id="{743E5E73-037F-404D-8B45-A07A431CF904}"/>
              </a:ext>
            </a:extLst>
          </p:cNvPr>
          <p:cNvSpPr>
            <a:spLocks noGrp="1"/>
          </p:cNvSpPr>
          <p:nvPr>
            <p:ph type="title"/>
          </p:nvPr>
        </p:nvSpPr>
        <p:spPr>
          <a:xfrm>
            <a:off x="714485" y="1898186"/>
            <a:ext cx="4556763" cy="999170"/>
          </a:xfrm>
        </p:spPr>
        <p:txBody>
          <a:bodyPr/>
          <a:lstStyle/>
          <a:p>
            <a:endParaRPr lang="en-US" dirty="0"/>
          </a:p>
        </p:txBody>
      </p:sp>
      <p:sp>
        <p:nvSpPr>
          <p:cNvPr id="18"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3104147"/>
            <a:ext cx="4569499" cy="2957184"/>
          </a:xfrm>
        </p:spPr>
        <p:txBody>
          <a:bodyPr numCol="2">
            <a:normAutofit fontScale="85000" lnSpcReduction="20000"/>
          </a:bodyPr>
          <a:lstStyle/>
          <a:p>
            <a:pPr>
              <a:lnSpc>
                <a:spcPct val="120000"/>
              </a:lnSpc>
            </a:pPr>
            <a:endParaRPr lang="en-US" b="1" dirty="0"/>
          </a:p>
        </p:txBody>
      </p:sp>
      <p:sp>
        <p:nvSpPr>
          <p:cNvPr id="15" name="Picture Placeholder 6"/>
          <p:cNvSpPr>
            <a:spLocks noGrp="1"/>
          </p:cNvSpPr>
          <p:nvPr>
            <p:ph type="pic" sz="quarter" idx="13"/>
          </p:nvPr>
        </p:nvSpPr>
        <p:spPr>
          <a:xfrm>
            <a:off x="6087979" y="633148"/>
            <a:ext cx="6104020" cy="5527587"/>
          </a:xfrm>
          <a:custGeom>
            <a:avLst/>
            <a:gdLst>
              <a:gd name="connsiteX0" fmla="*/ 0 w 13468350"/>
              <a:gd name="connsiteY0" fmla="*/ 0 h 13770790"/>
              <a:gd name="connsiteX1" fmla="*/ 13468350 w 13468350"/>
              <a:gd name="connsiteY1" fmla="*/ 0 h 13770790"/>
              <a:gd name="connsiteX2" fmla="*/ 13468350 w 13468350"/>
              <a:gd name="connsiteY2" fmla="*/ 13770790 h 13770790"/>
              <a:gd name="connsiteX3" fmla="*/ 0 w 13468350"/>
              <a:gd name="connsiteY3" fmla="*/ 13770790 h 13770790"/>
              <a:gd name="connsiteX4" fmla="*/ 0 w 13468350"/>
              <a:gd name="connsiteY4" fmla="*/ 13770596 h 13770790"/>
              <a:gd name="connsiteX5" fmla="*/ 2445913 w 13468350"/>
              <a:gd name="connsiteY5" fmla="*/ 13770596 h 13770790"/>
              <a:gd name="connsiteX6" fmla="*/ 2257033 w 13468350"/>
              <a:gd name="connsiteY6" fmla="*/ 13391997 h 13770790"/>
              <a:gd name="connsiteX7" fmla="*/ 2184920 w 13468350"/>
              <a:gd name="connsiteY7" fmla="*/ 13246122 h 13770790"/>
              <a:gd name="connsiteX8" fmla="*/ 2139581 w 13468350"/>
              <a:gd name="connsiteY8" fmla="*/ 13153613 h 13770790"/>
              <a:gd name="connsiteX9" fmla="*/ 2117701 w 13468350"/>
              <a:gd name="connsiteY9" fmla="*/ 13108672 h 13770790"/>
              <a:gd name="connsiteX10" fmla="*/ 2096334 w 13468350"/>
              <a:gd name="connsiteY10" fmla="*/ 13064560 h 13770790"/>
              <a:gd name="connsiteX11" fmla="*/ 2075468 w 13468350"/>
              <a:gd name="connsiteY11" fmla="*/ 13021240 h 13770790"/>
              <a:gd name="connsiteX12" fmla="*/ 2055093 w 13468350"/>
              <a:gd name="connsiteY12" fmla="*/ 12978676 h 13770790"/>
              <a:gd name="connsiteX13" fmla="*/ 2015778 w 13468350"/>
              <a:gd name="connsiteY13" fmla="*/ 12895672 h 13770790"/>
              <a:gd name="connsiteX14" fmla="*/ 1978304 w 13468350"/>
              <a:gd name="connsiteY14" fmla="*/ 12815261 h 13770790"/>
              <a:gd name="connsiteX15" fmla="*/ 1942587 w 13468350"/>
              <a:gd name="connsiteY15" fmla="*/ 12737153 h 13770790"/>
              <a:gd name="connsiteX16" fmla="*/ 1908545 w 13468350"/>
              <a:gd name="connsiteY16" fmla="*/ 12661063 h 13770790"/>
              <a:gd name="connsiteX17" fmla="*/ 1876093 w 13468350"/>
              <a:gd name="connsiteY17" fmla="*/ 12586700 h 13770790"/>
              <a:gd name="connsiteX18" fmla="*/ 1845149 w 13468350"/>
              <a:gd name="connsiteY18" fmla="*/ 12513778 h 13770790"/>
              <a:gd name="connsiteX19" fmla="*/ 1815627 w 13468350"/>
              <a:gd name="connsiteY19" fmla="*/ 12442007 h 13770790"/>
              <a:gd name="connsiteX20" fmla="*/ 1787445 w 13468350"/>
              <a:gd name="connsiteY20" fmla="*/ 12371102 h 13770790"/>
              <a:gd name="connsiteX21" fmla="*/ 1760521 w 13468350"/>
              <a:gd name="connsiteY21" fmla="*/ 12300772 h 13770790"/>
              <a:gd name="connsiteX22" fmla="*/ 1734770 w 13468350"/>
              <a:gd name="connsiteY22" fmla="*/ 12230730 h 13770790"/>
              <a:gd name="connsiteX23" fmla="*/ 1710108 w 13468350"/>
              <a:gd name="connsiteY23" fmla="*/ 12160687 h 13770790"/>
              <a:gd name="connsiteX24" fmla="*/ 1686452 w 13468350"/>
              <a:gd name="connsiteY24" fmla="*/ 12090358 h 13770790"/>
              <a:gd name="connsiteX25" fmla="*/ 1663719 w 13468350"/>
              <a:gd name="connsiteY25" fmla="*/ 12019452 h 13770790"/>
              <a:gd name="connsiteX26" fmla="*/ 1641825 w 13468350"/>
              <a:gd name="connsiteY26" fmla="*/ 11947681 h 13770790"/>
              <a:gd name="connsiteX27" fmla="*/ 1620686 w 13468350"/>
              <a:gd name="connsiteY27" fmla="*/ 11874759 h 13770790"/>
              <a:gd name="connsiteX28" fmla="*/ 1600220 w 13468350"/>
              <a:gd name="connsiteY28" fmla="*/ 11800396 h 13770790"/>
              <a:gd name="connsiteX29" fmla="*/ 1580342 w 13468350"/>
              <a:gd name="connsiteY29" fmla="*/ 11724306 h 13770790"/>
              <a:gd name="connsiteX30" fmla="*/ 1560969 w 13468350"/>
              <a:gd name="connsiteY30" fmla="*/ 11646198 h 13770790"/>
              <a:gd name="connsiteX31" fmla="*/ 1542018 w 13468350"/>
              <a:gd name="connsiteY31" fmla="*/ 11565787 h 13770790"/>
              <a:gd name="connsiteX32" fmla="*/ 1523406 w 13468350"/>
              <a:gd name="connsiteY32" fmla="*/ 11482783 h 13770790"/>
              <a:gd name="connsiteX33" fmla="*/ 1505048 w 13468350"/>
              <a:gd name="connsiteY33" fmla="*/ 11396899 h 13770790"/>
              <a:gd name="connsiteX34" fmla="*/ 1486860 w 13468350"/>
              <a:gd name="connsiteY34" fmla="*/ 11307846 h 13770790"/>
              <a:gd name="connsiteX35" fmla="*/ 1477805 w 13468350"/>
              <a:gd name="connsiteY35" fmla="*/ 11262042 h 13770790"/>
              <a:gd name="connsiteX36" fmla="*/ 1468761 w 13468350"/>
              <a:gd name="connsiteY36" fmla="*/ 11215336 h 13770790"/>
              <a:gd name="connsiteX37" fmla="*/ 1459718 w 13468350"/>
              <a:gd name="connsiteY37" fmla="*/ 11167696 h 13770790"/>
              <a:gd name="connsiteX38" fmla="*/ 1450665 w 13468350"/>
              <a:gd name="connsiteY38" fmla="*/ 11119082 h 13770790"/>
              <a:gd name="connsiteX39" fmla="*/ 1441594 w 13468350"/>
              <a:gd name="connsiteY39" fmla="*/ 11069461 h 13770790"/>
              <a:gd name="connsiteX40" fmla="*/ 1432491 w 13468350"/>
              <a:gd name="connsiteY40" fmla="*/ 11018796 h 13770790"/>
              <a:gd name="connsiteX41" fmla="*/ 1423348 w 13468350"/>
              <a:gd name="connsiteY41" fmla="*/ 10967050 h 13770790"/>
              <a:gd name="connsiteX42" fmla="*/ 1414154 w 13468350"/>
              <a:gd name="connsiteY42" fmla="*/ 10914189 h 13770790"/>
              <a:gd name="connsiteX43" fmla="*/ 1404897 w 13468350"/>
              <a:gd name="connsiteY43" fmla="*/ 10860175 h 13770790"/>
              <a:gd name="connsiteX44" fmla="*/ 1395569 w 13468350"/>
              <a:gd name="connsiteY44" fmla="*/ 10804974 h 13770790"/>
              <a:gd name="connsiteX45" fmla="*/ 1386159 w 13468350"/>
              <a:gd name="connsiteY45" fmla="*/ 10748547 h 13770790"/>
              <a:gd name="connsiteX46" fmla="*/ 1376656 w 13468350"/>
              <a:gd name="connsiteY46" fmla="*/ 10690862 h 13770790"/>
              <a:gd name="connsiteX47" fmla="*/ 1367049 w 13468350"/>
              <a:gd name="connsiteY47" fmla="*/ 10631878 h 13770790"/>
              <a:gd name="connsiteX48" fmla="*/ 1357328 w 13468350"/>
              <a:gd name="connsiteY48" fmla="*/ 10571563 h 13770790"/>
              <a:gd name="connsiteX49" fmla="*/ 1347484 w 13468350"/>
              <a:gd name="connsiteY49" fmla="*/ 10509881 h 13770790"/>
              <a:gd name="connsiteX50" fmla="*/ 1337505 w 13468350"/>
              <a:gd name="connsiteY50" fmla="*/ 10446794 h 13770790"/>
              <a:gd name="connsiteX51" fmla="*/ 1327380 w 13468350"/>
              <a:gd name="connsiteY51" fmla="*/ 10382267 h 13770790"/>
              <a:gd name="connsiteX52" fmla="*/ 1317101 w 13468350"/>
              <a:gd name="connsiteY52" fmla="*/ 10316263 h 13770790"/>
              <a:gd name="connsiteX53" fmla="*/ 1306655 w 13468350"/>
              <a:gd name="connsiteY53" fmla="*/ 10248747 h 13770790"/>
              <a:gd name="connsiteX54" fmla="*/ 1296032 w 13468350"/>
              <a:gd name="connsiteY54" fmla="*/ 10179683 h 13770790"/>
              <a:gd name="connsiteX55" fmla="*/ 1285223 w 13468350"/>
              <a:gd name="connsiteY55" fmla="*/ 10109035 h 13770790"/>
              <a:gd name="connsiteX56" fmla="*/ 1274217 w 13468350"/>
              <a:gd name="connsiteY56" fmla="*/ 10036767 h 13770790"/>
              <a:gd name="connsiteX57" fmla="*/ 1263004 w 13468350"/>
              <a:gd name="connsiteY57" fmla="*/ 9962842 h 13770790"/>
              <a:gd name="connsiteX58" fmla="*/ 1251571 w 13468350"/>
              <a:gd name="connsiteY58" fmla="*/ 9887226 h 13770790"/>
              <a:gd name="connsiteX59" fmla="*/ 1239911 w 13468350"/>
              <a:gd name="connsiteY59" fmla="*/ 9809880 h 13770790"/>
              <a:gd name="connsiteX60" fmla="*/ 1212019 w 13468350"/>
              <a:gd name="connsiteY60" fmla="*/ 9624219 h 13770790"/>
              <a:gd name="connsiteX61" fmla="*/ 1177812 w 13468350"/>
              <a:gd name="connsiteY61" fmla="*/ 9395970 h 13770790"/>
              <a:gd name="connsiteX62" fmla="*/ 835454 w 13468350"/>
              <a:gd name="connsiteY62" fmla="*/ 9624219 h 13770790"/>
              <a:gd name="connsiteX63" fmla="*/ 750380 w 13468350"/>
              <a:gd name="connsiteY63" fmla="*/ 9077046 h 13770790"/>
              <a:gd name="connsiteX64" fmla="*/ 704621 w 13468350"/>
              <a:gd name="connsiteY64" fmla="*/ 8782042 h 13770790"/>
              <a:gd name="connsiteX65" fmla="*/ 671641 w 13468350"/>
              <a:gd name="connsiteY65" fmla="*/ 8568810 h 13770790"/>
              <a:gd name="connsiteX66" fmla="*/ 650284 w 13468350"/>
              <a:gd name="connsiteY66" fmla="*/ 8430347 h 13770790"/>
              <a:gd name="connsiteX67" fmla="*/ 629425 w 13468350"/>
              <a:gd name="connsiteY67" fmla="*/ 8294760 h 13770790"/>
              <a:gd name="connsiteX68" fmla="*/ 609063 w 13468350"/>
              <a:gd name="connsiteY68" fmla="*/ 8161980 h 13770790"/>
              <a:gd name="connsiteX69" fmla="*/ 589192 w 13468350"/>
              <a:gd name="connsiteY69" fmla="*/ 8031940 h 13770790"/>
              <a:gd name="connsiteX70" fmla="*/ 569806 w 13468350"/>
              <a:gd name="connsiteY70" fmla="*/ 7904574 h 13770790"/>
              <a:gd name="connsiteX71" fmla="*/ 550905 w 13468350"/>
              <a:gd name="connsiteY71" fmla="*/ 7779815 h 13770790"/>
              <a:gd name="connsiteX72" fmla="*/ 532483 w 13468350"/>
              <a:gd name="connsiteY72" fmla="*/ 7657594 h 13770790"/>
              <a:gd name="connsiteX73" fmla="*/ 523450 w 13468350"/>
              <a:gd name="connsiteY73" fmla="*/ 7597413 h 13770790"/>
              <a:gd name="connsiteX74" fmla="*/ 514536 w 13468350"/>
              <a:gd name="connsiteY74" fmla="*/ 7537844 h 13770790"/>
              <a:gd name="connsiteX75" fmla="*/ 505740 w 13468350"/>
              <a:gd name="connsiteY75" fmla="*/ 7478874 h 13770790"/>
              <a:gd name="connsiteX76" fmla="*/ 497061 w 13468350"/>
              <a:gd name="connsiteY76" fmla="*/ 7420498 h 13770790"/>
              <a:gd name="connsiteX77" fmla="*/ 488498 w 13468350"/>
              <a:gd name="connsiteY77" fmla="*/ 7362705 h 13770790"/>
              <a:gd name="connsiteX78" fmla="*/ 480052 w 13468350"/>
              <a:gd name="connsiteY78" fmla="*/ 7305488 h 13770790"/>
              <a:gd name="connsiteX79" fmla="*/ 471721 w 13468350"/>
              <a:gd name="connsiteY79" fmla="*/ 7248837 h 13770790"/>
              <a:gd name="connsiteX80" fmla="*/ 463507 w 13468350"/>
              <a:gd name="connsiteY80" fmla="*/ 7192747 h 13770790"/>
              <a:gd name="connsiteX81" fmla="*/ 455407 w 13468350"/>
              <a:gd name="connsiteY81" fmla="*/ 7137207 h 13770790"/>
              <a:gd name="connsiteX82" fmla="*/ 447420 w 13468350"/>
              <a:gd name="connsiteY82" fmla="*/ 7082209 h 13770790"/>
              <a:gd name="connsiteX83" fmla="*/ 439549 w 13468350"/>
              <a:gd name="connsiteY83" fmla="*/ 7027744 h 13770790"/>
              <a:gd name="connsiteX84" fmla="*/ 431790 w 13468350"/>
              <a:gd name="connsiteY84" fmla="*/ 6973804 h 13770790"/>
              <a:gd name="connsiteX85" fmla="*/ 424144 w 13468350"/>
              <a:gd name="connsiteY85" fmla="*/ 6920382 h 13770790"/>
              <a:gd name="connsiteX86" fmla="*/ 416611 w 13468350"/>
              <a:gd name="connsiteY86" fmla="*/ 6867468 h 13770790"/>
              <a:gd name="connsiteX87" fmla="*/ 409189 w 13468350"/>
              <a:gd name="connsiteY87" fmla="*/ 6815054 h 13770790"/>
              <a:gd name="connsiteX88" fmla="*/ 401878 w 13468350"/>
              <a:gd name="connsiteY88" fmla="*/ 6763130 h 13770790"/>
              <a:gd name="connsiteX89" fmla="*/ 394679 w 13468350"/>
              <a:gd name="connsiteY89" fmla="*/ 6711690 h 13770790"/>
              <a:gd name="connsiteX90" fmla="*/ 387590 w 13468350"/>
              <a:gd name="connsiteY90" fmla="*/ 6660726 h 13770790"/>
              <a:gd name="connsiteX91" fmla="*/ 380610 w 13468350"/>
              <a:gd name="connsiteY91" fmla="*/ 6610226 h 13770790"/>
              <a:gd name="connsiteX92" fmla="*/ 373740 w 13468350"/>
              <a:gd name="connsiteY92" fmla="*/ 6560186 h 13770790"/>
              <a:gd name="connsiteX93" fmla="*/ 366979 w 13468350"/>
              <a:gd name="connsiteY93" fmla="*/ 6510594 h 13770790"/>
              <a:gd name="connsiteX94" fmla="*/ 360325 w 13468350"/>
              <a:gd name="connsiteY94" fmla="*/ 6461444 h 13770790"/>
              <a:gd name="connsiteX95" fmla="*/ 353780 w 13468350"/>
              <a:gd name="connsiteY95" fmla="*/ 6412726 h 13770790"/>
              <a:gd name="connsiteX96" fmla="*/ 347342 w 13468350"/>
              <a:gd name="connsiteY96" fmla="*/ 6364432 h 13770790"/>
              <a:gd name="connsiteX97" fmla="*/ 341011 w 13468350"/>
              <a:gd name="connsiteY97" fmla="*/ 6316554 h 13770790"/>
              <a:gd name="connsiteX98" fmla="*/ 334787 w 13468350"/>
              <a:gd name="connsiteY98" fmla="*/ 6269082 h 13770790"/>
              <a:gd name="connsiteX99" fmla="*/ 328667 w 13468350"/>
              <a:gd name="connsiteY99" fmla="*/ 6222012 h 13770790"/>
              <a:gd name="connsiteX100" fmla="*/ 322655 w 13468350"/>
              <a:gd name="connsiteY100" fmla="*/ 6175331 h 13770790"/>
              <a:gd name="connsiteX101" fmla="*/ 316745 w 13468350"/>
              <a:gd name="connsiteY101" fmla="*/ 6129031 h 13770790"/>
              <a:gd name="connsiteX102" fmla="*/ 305239 w 13468350"/>
              <a:gd name="connsiteY102" fmla="*/ 6037545 h 13770790"/>
              <a:gd name="connsiteX103" fmla="*/ 294149 w 13468350"/>
              <a:gd name="connsiteY103" fmla="*/ 5947487 h 13770790"/>
              <a:gd name="connsiteX104" fmla="*/ 283466 w 13468350"/>
              <a:gd name="connsiteY104" fmla="*/ 5858788 h 13770790"/>
              <a:gd name="connsiteX105" fmla="*/ 273189 w 13468350"/>
              <a:gd name="connsiteY105" fmla="*/ 5771383 h 13770790"/>
              <a:gd name="connsiteX106" fmla="*/ 263312 w 13468350"/>
              <a:gd name="connsiteY106" fmla="*/ 5685202 h 13770790"/>
              <a:gd name="connsiteX107" fmla="*/ 253834 w 13468350"/>
              <a:gd name="connsiteY107" fmla="*/ 5600178 h 13770790"/>
              <a:gd name="connsiteX108" fmla="*/ 244750 w 13468350"/>
              <a:gd name="connsiteY108" fmla="*/ 5516246 h 13770790"/>
              <a:gd name="connsiteX109" fmla="*/ 236054 w 13468350"/>
              <a:gd name="connsiteY109" fmla="*/ 5433337 h 13770790"/>
              <a:gd name="connsiteX110" fmla="*/ 227743 w 13468350"/>
              <a:gd name="connsiteY110" fmla="*/ 5351383 h 13770790"/>
              <a:gd name="connsiteX111" fmla="*/ 219814 w 13468350"/>
              <a:gd name="connsiteY111" fmla="*/ 5270319 h 13770790"/>
              <a:gd name="connsiteX112" fmla="*/ 212263 w 13468350"/>
              <a:gd name="connsiteY112" fmla="*/ 5190076 h 13770790"/>
              <a:gd name="connsiteX113" fmla="*/ 205084 w 13468350"/>
              <a:gd name="connsiteY113" fmla="*/ 5110585 h 13770790"/>
              <a:gd name="connsiteX114" fmla="*/ 198276 w 13468350"/>
              <a:gd name="connsiteY114" fmla="*/ 5031782 h 13770790"/>
              <a:gd name="connsiteX115" fmla="*/ 191833 w 13468350"/>
              <a:gd name="connsiteY115" fmla="*/ 4953598 h 13770790"/>
              <a:gd name="connsiteX116" fmla="*/ 185749 w 13468350"/>
              <a:gd name="connsiteY116" fmla="*/ 4875964 h 13770790"/>
              <a:gd name="connsiteX117" fmla="*/ 180026 w 13468350"/>
              <a:gd name="connsiteY117" fmla="*/ 4798816 h 13770790"/>
              <a:gd name="connsiteX118" fmla="*/ 174654 w 13468350"/>
              <a:gd name="connsiteY118" fmla="*/ 4722084 h 13770790"/>
              <a:gd name="connsiteX119" fmla="*/ 169632 w 13468350"/>
              <a:gd name="connsiteY119" fmla="*/ 4645704 h 13770790"/>
              <a:gd name="connsiteX120" fmla="*/ 164956 w 13468350"/>
              <a:gd name="connsiteY120" fmla="*/ 4569604 h 13770790"/>
              <a:gd name="connsiteX121" fmla="*/ 160620 w 13468350"/>
              <a:gd name="connsiteY121" fmla="*/ 4493719 h 13770790"/>
              <a:gd name="connsiteX122" fmla="*/ 156624 w 13468350"/>
              <a:gd name="connsiteY122" fmla="*/ 4417982 h 13770790"/>
              <a:gd name="connsiteX123" fmla="*/ 152959 w 13468350"/>
              <a:gd name="connsiteY123" fmla="*/ 4342325 h 13770790"/>
              <a:gd name="connsiteX124" fmla="*/ 149625 w 13468350"/>
              <a:gd name="connsiteY124" fmla="*/ 4266683 h 13770790"/>
              <a:gd name="connsiteX125" fmla="*/ 146616 w 13468350"/>
              <a:gd name="connsiteY125" fmla="*/ 4190984 h 13770790"/>
              <a:gd name="connsiteX126" fmla="*/ 143928 w 13468350"/>
              <a:gd name="connsiteY126" fmla="*/ 4115164 h 13770790"/>
              <a:gd name="connsiteX127" fmla="*/ 141559 w 13468350"/>
              <a:gd name="connsiteY127" fmla="*/ 4039155 h 13770790"/>
              <a:gd name="connsiteX128" fmla="*/ 139502 w 13468350"/>
              <a:gd name="connsiteY128" fmla="*/ 3962889 h 13770790"/>
              <a:gd name="connsiteX129" fmla="*/ 137754 w 13468350"/>
              <a:gd name="connsiteY129" fmla="*/ 3886300 h 13770790"/>
              <a:gd name="connsiteX130" fmla="*/ 136313 w 13468350"/>
              <a:gd name="connsiteY130" fmla="*/ 3809319 h 13770790"/>
              <a:gd name="connsiteX131" fmla="*/ 135172 w 13468350"/>
              <a:gd name="connsiteY131" fmla="*/ 3731880 h 13770790"/>
              <a:gd name="connsiteX132" fmla="*/ 134330 w 13468350"/>
              <a:gd name="connsiteY132" fmla="*/ 3653916 h 13770790"/>
              <a:gd name="connsiteX133" fmla="*/ 133781 w 13468350"/>
              <a:gd name="connsiteY133" fmla="*/ 3575358 h 13770790"/>
              <a:gd name="connsiteX134" fmla="*/ 133665 w 13468350"/>
              <a:gd name="connsiteY134" fmla="*/ 3375924 h 13770790"/>
              <a:gd name="connsiteX135" fmla="*/ 133854 w 13468350"/>
              <a:gd name="connsiteY135" fmla="*/ 3335449 h 13770790"/>
              <a:gd name="connsiteX136" fmla="*/ 134438 w 13468350"/>
              <a:gd name="connsiteY136" fmla="*/ 3253844 h 13770790"/>
              <a:gd name="connsiteX137" fmla="*/ 135297 w 13468350"/>
              <a:gd name="connsiteY137" fmla="*/ 3171310 h 13770790"/>
              <a:gd name="connsiteX138" fmla="*/ 136426 w 13468350"/>
              <a:gd name="connsiteY138" fmla="*/ 3087778 h 13770790"/>
              <a:gd name="connsiteX139" fmla="*/ 137819 w 13468350"/>
              <a:gd name="connsiteY139" fmla="*/ 3003181 h 13770790"/>
              <a:gd name="connsiteX140" fmla="*/ 139474 w 13468350"/>
              <a:gd name="connsiteY140" fmla="*/ 2917452 h 13770790"/>
              <a:gd name="connsiteX141" fmla="*/ 141388 w 13468350"/>
              <a:gd name="connsiteY141" fmla="*/ 2830524 h 13770790"/>
              <a:gd name="connsiteX142" fmla="*/ 143553 w 13468350"/>
              <a:gd name="connsiteY142" fmla="*/ 2742329 h 13770790"/>
              <a:gd name="connsiteX143" fmla="*/ 145969 w 13468350"/>
              <a:gd name="connsiteY143" fmla="*/ 2652800 h 13770790"/>
              <a:gd name="connsiteX144" fmla="*/ 148630 w 13468350"/>
              <a:gd name="connsiteY144" fmla="*/ 2561869 h 13770790"/>
              <a:gd name="connsiteX145" fmla="*/ 151534 w 13468350"/>
              <a:gd name="connsiteY145" fmla="*/ 2469469 h 13770790"/>
              <a:gd name="connsiteX146" fmla="*/ 153075 w 13468350"/>
              <a:gd name="connsiteY146" fmla="*/ 2422698 h 13770790"/>
              <a:gd name="connsiteX147" fmla="*/ 154674 w 13468350"/>
              <a:gd name="connsiteY147" fmla="*/ 2375533 h 13770790"/>
              <a:gd name="connsiteX148" fmla="*/ 156333 w 13468350"/>
              <a:gd name="connsiteY148" fmla="*/ 2327968 h 13770790"/>
              <a:gd name="connsiteX149" fmla="*/ 158049 w 13468350"/>
              <a:gd name="connsiteY149" fmla="*/ 2279995 h 13770790"/>
              <a:gd name="connsiteX150" fmla="*/ 159823 w 13468350"/>
              <a:gd name="connsiteY150" fmla="*/ 2231603 h 13770790"/>
              <a:gd name="connsiteX151" fmla="*/ 161653 w 13468350"/>
              <a:gd name="connsiteY151" fmla="*/ 2182785 h 13770790"/>
              <a:gd name="connsiteX152" fmla="*/ 163540 w 13468350"/>
              <a:gd name="connsiteY152" fmla="*/ 2133532 h 13770790"/>
              <a:gd name="connsiteX153" fmla="*/ 165482 w 13468350"/>
              <a:gd name="connsiteY153" fmla="*/ 2083836 h 13770790"/>
              <a:gd name="connsiteX154" fmla="*/ 167480 w 13468350"/>
              <a:gd name="connsiteY154" fmla="*/ 2033689 h 13770790"/>
              <a:gd name="connsiteX155" fmla="*/ 169533 w 13468350"/>
              <a:gd name="connsiteY155" fmla="*/ 1983082 h 13770790"/>
              <a:gd name="connsiteX156" fmla="*/ 171641 w 13468350"/>
              <a:gd name="connsiteY156" fmla="*/ 1932007 h 13770790"/>
              <a:gd name="connsiteX157" fmla="*/ 173803 w 13468350"/>
              <a:gd name="connsiteY157" fmla="*/ 1880455 h 13770790"/>
              <a:gd name="connsiteX158" fmla="*/ 176017 w 13468350"/>
              <a:gd name="connsiteY158" fmla="*/ 1828419 h 13770790"/>
              <a:gd name="connsiteX159" fmla="*/ 178284 w 13468350"/>
              <a:gd name="connsiteY159" fmla="*/ 1775888 h 13770790"/>
              <a:gd name="connsiteX160" fmla="*/ 180606 w 13468350"/>
              <a:gd name="connsiteY160" fmla="*/ 1722856 h 13770790"/>
              <a:gd name="connsiteX161" fmla="*/ 182978 w 13468350"/>
              <a:gd name="connsiteY161" fmla="*/ 1669313 h 13770790"/>
              <a:gd name="connsiteX162" fmla="*/ 185401 w 13468350"/>
              <a:gd name="connsiteY162" fmla="*/ 1615253 h 13770790"/>
              <a:gd name="connsiteX163" fmla="*/ 187875 w 13468350"/>
              <a:gd name="connsiteY163" fmla="*/ 1560664 h 13770790"/>
              <a:gd name="connsiteX164" fmla="*/ 192975 w 13468350"/>
              <a:gd name="connsiteY164" fmla="*/ 1449871 h 13770790"/>
              <a:gd name="connsiteX165" fmla="*/ 198272 w 13468350"/>
              <a:gd name="connsiteY165" fmla="*/ 1336870 h 13770790"/>
              <a:gd name="connsiteX166" fmla="*/ 203763 w 13468350"/>
              <a:gd name="connsiteY166" fmla="*/ 1221591 h 13770790"/>
              <a:gd name="connsiteX167" fmla="*/ 209443 w 13468350"/>
              <a:gd name="connsiteY167" fmla="*/ 1103969 h 13770790"/>
              <a:gd name="connsiteX168" fmla="*/ 215310 w 13468350"/>
              <a:gd name="connsiteY168" fmla="*/ 983933 h 13770790"/>
              <a:gd name="connsiteX169" fmla="*/ 221357 w 13468350"/>
              <a:gd name="connsiteY169" fmla="*/ 861419 h 13770790"/>
              <a:gd name="connsiteX170" fmla="*/ 230761 w 13468350"/>
              <a:gd name="connsiteY170" fmla="*/ 672854 h 13770790"/>
              <a:gd name="connsiteX171" fmla="*/ 243899 w 13468350"/>
              <a:gd name="connsiteY171" fmla="*/ 412125 h 13770790"/>
              <a:gd name="connsiteX172" fmla="*/ 264822 w 13468350"/>
              <a:gd name="connsiteY172" fmla="*/ 0 h 13770790"/>
              <a:gd name="connsiteX173" fmla="*/ 0 w 13468350"/>
              <a:gd name="connsiteY173" fmla="*/ 0 h 13770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3468350" h="13770790">
                <a:moveTo>
                  <a:pt x="0" y="0"/>
                </a:moveTo>
                <a:lnTo>
                  <a:pt x="13468350" y="0"/>
                </a:lnTo>
                <a:lnTo>
                  <a:pt x="13468350" y="13770790"/>
                </a:lnTo>
                <a:lnTo>
                  <a:pt x="0" y="13770790"/>
                </a:lnTo>
                <a:lnTo>
                  <a:pt x="0" y="13770596"/>
                </a:lnTo>
                <a:lnTo>
                  <a:pt x="2445913" y="13770596"/>
                </a:lnTo>
                <a:lnTo>
                  <a:pt x="2257033" y="13391997"/>
                </a:lnTo>
                <a:lnTo>
                  <a:pt x="2184920" y="13246122"/>
                </a:lnTo>
                <a:lnTo>
                  <a:pt x="2139581" y="13153613"/>
                </a:lnTo>
                <a:lnTo>
                  <a:pt x="2117701" y="13108672"/>
                </a:lnTo>
                <a:lnTo>
                  <a:pt x="2096334" y="13064560"/>
                </a:lnTo>
                <a:lnTo>
                  <a:pt x="2075468" y="13021240"/>
                </a:lnTo>
                <a:lnTo>
                  <a:pt x="2055093" y="12978676"/>
                </a:lnTo>
                <a:lnTo>
                  <a:pt x="2015778" y="12895672"/>
                </a:lnTo>
                <a:lnTo>
                  <a:pt x="1978304" y="12815261"/>
                </a:lnTo>
                <a:lnTo>
                  <a:pt x="1942587" y="12737153"/>
                </a:lnTo>
                <a:lnTo>
                  <a:pt x="1908545" y="12661063"/>
                </a:lnTo>
                <a:lnTo>
                  <a:pt x="1876093" y="12586700"/>
                </a:lnTo>
                <a:lnTo>
                  <a:pt x="1845149" y="12513778"/>
                </a:lnTo>
                <a:lnTo>
                  <a:pt x="1815627" y="12442007"/>
                </a:lnTo>
                <a:lnTo>
                  <a:pt x="1787445" y="12371102"/>
                </a:lnTo>
                <a:lnTo>
                  <a:pt x="1760521" y="12300772"/>
                </a:lnTo>
                <a:lnTo>
                  <a:pt x="1734770" y="12230730"/>
                </a:lnTo>
                <a:lnTo>
                  <a:pt x="1710108" y="12160687"/>
                </a:lnTo>
                <a:lnTo>
                  <a:pt x="1686452" y="12090358"/>
                </a:lnTo>
                <a:lnTo>
                  <a:pt x="1663719" y="12019452"/>
                </a:lnTo>
                <a:lnTo>
                  <a:pt x="1641825" y="11947681"/>
                </a:lnTo>
                <a:lnTo>
                  <a:pt x="1620686" y="11874759"/>
                </a:lnTo>
                <a:lnTo>
                  <a:pt x="1600220" y="11800396"/>
                </a:lnTo>
                <a:lnTo>
                  <a:pt x="1580342" y="11724306"/>
                </a:lnTo>
                <a:lnTo>
                  <a:pt x="1560969" y="11646198"/>
                </a:lnTo>
                <a:lnTo>
                  <a:pt x="1542018" y="11565787"/>
                </a:lnTo>
                <a:lnTo>
                  <a:pt x="1523406" y="11482783"/>
                </a:lnTo>
                <a:lnTo>
                  <a:pt x="1505048" y="11396899"/>
                </a:lnTo>
                <a:lnTo>
                  <a:pt x="1486860" y="11307846"/>
                </a:lnTo>
                <a:lnTo>
                  <a:pt x="1477805" y="11262042"/>
                </a:lnTo>
                <a:lnTo>
                  <a:pt x="1468761" y="11215336"/>
                </a:lnTo>
                <a:lnTo>
                  <a:pt x="1459718" y="11167696"/>
                </a:lnTo>
                <a:lnTo>
                  <a:pt x="1450665" y="11119082"/>
                </a:lnTo>
                <a:lnTo>
                  <a:pt x="1441594" y="11069461"/>
                </a:lnTo>
                <a:lnTo>
                  <a:pt x="1432491" y="11018796"/>
                </a:lnTo>
                <a:lnTo>
                  <a:pt x="1423348" y="10967050"/>
                </a:lnTo>
                <a:lnTo>
                  <a:pt x="1414154" y="10914189"/>
                </a:lnTo>
                <a:lnTo>
                  <a:pt x="1404897" y="10860175"/>
                </a:lnTo>
                <a:lnTo>
                  <a:pt x="1395569" y="10804974"/>
                </a:lnTo>
                <a:lnTo>
                  <a:pt x="1386159" y="10748547"/>
                </a:lnTo>
                <a:lnTo>
                  <a:pt x="1376656" y="10690862"/>
                </a:lnTo>
                <a:lnTo>
                  <a:pt x="1367049" y="10631878"/>
                </a:lnTo>
                <a:lnTo>
                  <a:pt x="1357328" y="10571563"/>
                </a:lnTo>
                <a:lnTo>
                  <a:pt x="1347484" y="10509881"/>
                </a:lnTo>
                <a:lnTo>
                  <a:pt x="1337505" y="10446794"/>
                </a:lnTo>
                <a:lnTo>
                  <a:pt x="1327380" y="10382267"/>
                </a:lnTo>
                <a:lnTo>
                  <a:pt x="1317101" y="10316263"/>
                </a:lnTo>
                <a:lnTo>
                  <a:pt x="1306655" y="10248747"/>
                </a:lnTo>
                <a:lnTo>
                  <a:pt x="1296032" y="10179683"/>
                </a:lnTo>
                <a:lnTo>
                  <a:pt x="1285223" y="10109035"/>
                </a:lnTo>
                <a:lnTo>
                  <a:pt x="1274217" y="10036767"/>
                </a:lnTo>
                <a:lnTo>
                  <a:pt x="1263004" y="9962842"/>
                </a:lnTo>
                <a:lnTo>
                  <a:pt x="1251571" y="9887226"/>
                </a:lnTo>
                <a:lnTo>
                  <a:pt x="1239911" y="9809880"/>
                </a:lnTo>
                <a:lnTo>
                  <a:pt x="1212019" y="9624219"/>
                </a:lnTo>
                <a:lnTo>
                  <a:pt x="1177812" y="9395970"/>
                </a:lnTo>
                <a:lnTo>
                  <a:pt x="835454" y="9624219"/>
                </a:lnTo>
                <a:lnTo>
                  <a:pt x="750380" y="9077046"/>
                </a:lnTo>
                <a:lnTo>
                  <a:pt x="704621" y="8782042"/>
                </a:lnTo>
                <a:lnTo>
                  <a:pt x="671641" y="8568810"/>
                </a:lnTo>
                <a:lnTo>
                  <a:pt x="650284" y="8430347"/>
                </a:lnTo>
                <a:lnTo>
                  <a:pt x="629425" y="8294760"/>
                </a:lnTo>
                <a:lnTo>
                  <a:pt x="609063" y="8161980"/>
                </a:lnTo>
                <a:lnTo>
                  <a:pt x="589192" y="8031940"/>
                </a:lnTo>
                <a:lnTo>
                  <a:pt x="569806" y="7904574"/>
                </a:lnTo>
                <a:lnTo>
                  <a:pt x="550905" y="7779815"/>
                </a:lnTo>
                <a:lnTo>
                  <a:pt x="532483" y="7657594"/>
                </a:lnTo>
                <a:lnTo>
                  <a:pt x="523450" y="7597413"/>
                </a:lnTo>
                <a:lnTo>
                  <a:pt x="514536" y="7537844"/>
                </a:lnTo>
                <a:lnTo>
                  <a:pt x="505740" y="7478874"/>
                </a:lnTo>
                <a:lnTo>
                  <a:pt x="497061" y="7420498"/>
                </a:lnTo>
                <a:lnTo>
                  <a:pt x="488498" y="7362705"/>
                </a:lnTo>
                <a:lnTo>
                  <a:pt x="480052" y="7305488"/>
                </a:lnTo>
                <a:lnTo>
                  <a:pt x="471721" y="7248837"/>
                </a:lnTo>
                <a:lnTo>
                  <a:pt x="463507" y="7192747"/>
                </a:lnTo>
                <a:lnTo>
                  <a:pt x="455407" y="7137207"/>
                </a:lnTo>
                <a:lnTo>
                  <a:pt x="447420" y="7082209"/>
                </a:lnTo>
                <a:lnTo>
                  <a:pt x="439549" y="7027744"/>
                </a:lnTo>
                <a:lnTo>
                  <a:pt x="431790" y="6973804"/>
                </a:lnTo>
                <a:lnTo>
                  <a:pt x="424144" y="6920382"/>
                </a:lnTo>
                <a:lnTo>
                  <a:pt x="416611" y="6867468"/>
                </a:lnTo>
                <a:lnTo>
                  <a:pt x="409189" y="6815054"/>
                </a:lnTo>
                <a:lnTo>
                  <a:pt x="401878" y="6763130"/>
                </a:lnTo>
                <a:lnTo>
                  <a:pt x="394679" y="6711690"/>
                </a:lnTo>
                <a:lnTo>
                  <a:pt x="387590" y="6660726"/>
                </a:lnTo>
                <a:lnTo>
                  <a:pt x="380610" y="6610226"/>
                </a:lnTo>
                <a:lnTo>
                  <a:pt x="373740" y="6560186"/>
                </a:lnTo>
                <a:lnTo>
                  <a:pt x="366979" y="6510594"/>
                </a:lnTo>
                <a:lnTo>
                  <a:pt x="360325" y="6461444"/>
                </a:lnTo>
                <a:lnTo>
                  <a:pt x="353780" y="6412726"/>
                </a:lnTo>
                <a:lnTo>
                  <a:pt x="347342" y="6364432"/>
                </a:lnTo>
                <a:lnTo>
                  <a:pt x="341011" y="6316554"/>
                </a:lnTo>
                <a:lnTo>
                  <a:pt x="334787" y="6269082"/>
                </a:lnTo>
                <a:lnTo>
                  <a:pt x="328667" y="6222012"/>
                </a:lnTo>
                <a:lnTo>
                  <a:pt x="322655" y="6175331"/>
                </a:lnTo>
                <a:lnTo>
                  <a:pt x="316745" y="6129031"/>
                </a:lnTo>
                <a:lnTo>
                  <a:pt x="305239" y="6037545"/>
                </a:lnTo>
                <a:lnTo>
                  <a:pt x="294149" y="5947487"/>
                </a:lnTo>
                <a:lnTo>
                  <a:pt x="283466" y="5858788"/>
                </a:lnTo>
                <a:lnTo>
                  <a:pt x="273189" y="5771383"/>
                </a:lnTo>
                <a:lnTo>
                  <a:pt x="263312" y="5685202"/>
                </a:lnTo>
                <a:lnTo>
                  <a:pt x="253834" y="5600178"/>
                </a:lnTo>
                <a:lnTo>
                  <a:pt x="244750" y="5516246"/>
                </a:lnTo>
                <a:lnTo>
                  <a:pt x="236054" y="5433337"/>
                </a:lnTo>
                <a:lnTo>
                  <a:pt x="227743" y="5351383"/>
                </a:lnTo>
                <a:lnTo>
                  <a:pt x="219814" y="5270319"/>
                </a:lnTo>
                <a:lnTo>
                  <a:pt x="212263" y="5190076"/>
                </a:lnTo>
                <a:lnTo>
                  <a:pt x="205084" y="5110585"/>
                </a:lnTo>
                <a:lnTo>
                  <a:pt x="198276" y="5031782"/>
                </a:lnTo>
                <a:lnTo>
                  <a:pt x="191833" y="4953598"/>
                </a:lnTo>
                <a:lnTo>
                  <a:pt x="185749" y="4875964"/>
                </a:lnTo>
                <a:lnTo>
                  <a:pt x="180026" y="4798816"/>
                </a:lnTo>
                <a:lnTo>
                  <a:pt x="174654" y="4722084"/>
                </a:lnTo>
                <a:lnTo>
                  <a:pt x="169632" y="4645704"/>
                </a:lnTo>
                <a:lnTo>
                  <a:pt x="164956" y="4569604"/>
                </a:lnTo>
                <a:lnTo>
                  <a:pt x="160620" y="4493719"/>
                </a:lnTo>
                <a:lnTo>
                  <a:pt x="156624" y="4417982"/>
                </a:lnTo>
                <a:lnTo>
                  <a:pt x="152959" y="4342325"/>
                </a:lnTo>
                <a:lnTo>
                  <a:pt x="149625" y="4266683"/>
                </a:lnTo>
                <a:lnTo>
                  <a:pt x="146616" y="4190984"/>
                </a:lnTo>
                <a:lnTo>
                  <a:pt x="143928" y="4115164"/>
                </a:lnTo>
                <a:lnTo>
                  <a:pt x="141559" y="4039155"/>
                </a:lnTo>
                <a:lnTo>
                  <a:pt x="139502" y="3962889"/>
                </a:lnTo>
                <a:lnTo>
                  <a:pt x="137754" y="3886300"/>
                </a:lnTo>
                <a:lnTo>
                  <a:pt x="136313" y="3809319"/>
                </a:lnTo>
                <a:lnTo>
                  <a:pt x="135172" y="3731880"/>
                </a:lnTo>
                <a:lnTo>
                  <a:pt x="134330" y="3653916"/>
                </a:lnTo>
                <a:lnTo>
                  <a:pt x="133781" y="3575358"/>
                </a:lnTo>
                <a:lnTo>
                  <a:pt x="133665" y="3375924"/>
                </a:lnTo>
                <a:lnTo>
                  <a:pt x="133854" y="3335449"/>
                </a:lnTo>
                <a:lnTo>
                  <a:pt x="134438" y="3253844"/>
                </a:lnTo>
                <a:lnTo>
                  <a:pt x="135297" y="3171310"/>
                </a:lnTo>
                <a:lnTo>
                  <a:pt x="136426" y="3087778"/>
                </a:lnTo>
                <a:lnTo>
                  <a:pt x="137819" y="3003181"/>
                </a:lnTo>
                <a:lnTo>
                  <a:pt x="139474" y="2917452"/>
                </a:lnTo>
                <a:lnTo>
                  <a:pt x="141388" y="2830524"/>
                </a:lnTo>
                <a:lnTo>
                  <a:pt x="143553" y="2742329"/>
                </a:lnTo>
                <a:lnTo>
                  <a:pt x="145969" y="2652800"/>
                </a:lnTo>
                <a:lnTo>
                  <a:pt x="148630" y="2561869"/>
                </a:lnTo>
                <a:lnTo>
                  <a:pt x="151534" y="2469469"/>
                </a:lnTo>
                <a:lnTo>
                  <a:pt x="153075" y="2422698"/>
                </a:lnTo>
                <a:lnTo>
                  <a:pt x="154674" y="2375533"/>
                </a:lnTo>
                <a:lnTo>
                  <a:pt x="156333" y="2327968"/>
                </a:lnTo>
                <a:lnTo>
                  <a:pt x="158049" y="2279995"/>
                </a:lnTo>
                <a:lnTo>
                  <a:pt x="159823" y="2231603"/>
                </a:lnTo>
                <a:lnTo>
                  <a:pt x="161653" y="2182785"/>
                </a:lnTo>
                <a:lnTo>
                  <a:pt x="163540" y="2133532"/>
                </a:lnTo>
                <a:lnTo>
                  <a:pt x="165482" y="2083836"/>
                </a:lnTo>
                <a:lnTo>
                  <a:pt x="167480" y="2033689"/>
                </a:lnTo>
                <a:lnTo>
                  <a:pt x="169533" y="1983082"/>
                </a:lnTo>
                <a:lnTo>
                  <a:pt x="171641" y="1932007"/>
                </a:lnTo>
                <a:lnTo>
                  <a:pt x="173803" y="1880455"/>
                </a:lnTo>
                <a:lnTo>
                  <a:pt x="176017" y="1828419"/>
                </a:lnTo>
                <a:lnTo>
                  <a:pt x="178284" y="1775888"/>
                </a:lnTo>
                <a:lnTo>
                  <a:pt x="180606" y="1722856"/>
                </a:lnTo>
                <a:lnTo>
                  <a:pt x="182978" y="1669313"/>
                </a:lnTo>
                <a:lnTo>
                  <a:pt x="185401" y="1615253"/>
                </a:lnTo>
                <a:lnTo>
                  <a:pt x="187875" y="1560664"/>
                </a:lnTo>
                <a:lnTo>
                  <a:pt x="192975" y="1449871"/>
                </a:lnTo>
                <a:lnTo>
                  <a:pt x="198272" y="1336870"/>
                </a:lnTo>
                <a:lnTo>
                  <a:pt x="203763" y="1221591"/>
                </a:lnTo>
                <a:lnTo>
                  <a:pt x="209443" y="1103969"/>
                </a:lnTo>
                <a:lnTo>
                  <a:pt x="215310" y="983933"/>
                </a:lnTo>
                <a:lnTo>
                  <a:pt x="221357" y="861419"/>
                </a:lnTo>
                <a:lnTo>
                  <a:pt x="230761" y="672854"/>
                </a:lnTo>
                <a:lnTo>
                  <a:pt x="243899" y="412125"/>
                </a:lnTo>
                <a:lnTo>
                  <a:pt x="264822" y="0"/>
                </a:lnTo>
                <a:lnTo>
                  <a:pt x="0" y="0"/>
                </a:lnTo>
                <a:close/>
              </a:path>
            </a:pathLst>
          </a:custGeom>
        </p:spPr>
        <p:txBody>
          <a:bodyPr wrap="square">
            <a:noAutofit/>
          </a:bodyPr>
          <a:lstStyle/>
          <a:p>
            <a:r>
              <a:rPr lang="en-US"/>
              <a:t>Click icon to add picture</a:t>
            </a:r>
            <a:endParaRPr lang="en-GB"/>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4"/>
          </p:nvPr>
        </p:nvSpPr>
        <p:spPr>
          <a:xfrm>
            <a:off x="2683256" y="1048758"/>
            <a:ext cx="606484" cy="642637"/>
          </a:xfrm>
        </p:spPr>
        <p:txBody>
          <a:bodyPr numCol="2">
            <a:normAutofit fontScale="85000" lnSpcReduction="20000"/>
          </a:bodyPr>
          <a:lstStyle>
            <a:lvl1pPr marL="0" indent="0">
              <a:buNone/>
              <a:defRPr/>
            </a:lvl1pPr>
          </a:lstStyle>
          <a:p>
            <a:pPr>
              <a:lnSpc>
                <a:spcPct val="120000"/>
              </a:lnSpc>
            </a:pPr>
            <a:endParaRPr lang="en-US" b="1" dirty="0"/>
          </a:p>
        </p:txBody>
      </p:sp>
      <p:pic>
        <p:nvPicPr>
          <p:cNvPr id="22" name="Picture 21"/>
          <p:cNvPicPr>
            <a:picLocks noChangeAspect="1"/>
          </p:cNvPicPr>
          <p:nvPr userDrawn="1"/>
        </p:nvPicPr>
        <p:blipFill>
          <a:blip r:embed="rId5"/>
          <a:stretch>
            <a:fillRect/>
          </a:stretch>
        </p:blipFill>
        <p:spPr>
          <a:xfrm>
            <a:off x="7748940" y="6421491"/>
            <a:ext cx="3395766" cy="286537"/>
          </a:xfrm>
          <a:prstGeom prst="rect">
            <a:avLst/>
          </a:prstGeom>
        </p:spPr>
      </p:pic>
      <p:pic>
        <p:nvPicPr>
          <p:cNvPr id="13" name="Picture 12"/>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4" name="Picture 13"/>
          <p:cNvPicPr>
            <a:picLocks noChangeAspect="1"/>
          </p:cNvPicPr>
          <p:nvPr userDrawn="1"/>
        </p:nvPicPr>
        <p:blipFill>
          <a:blip r:embed="rId7"/>
          <a:stretch>
            <a:fillRect/>
          </a:stretch>
        </p:blipFill>
        <p:spPr>
          <a:xfrm>
            <a:off x="2710112" y="40792"/>
            <a:ext cx="6096528" cy="506012"/>
          </a:xfrm>
          <a:prstGeom prst="rect">
            <a:avLst/>
          </a:prstGeom>
        </p:spPr>
      </p:pic>
    </p:spTree>
    <p:extLst>
      <p:ext uri="{BB962C8B-B14F-4D97-AF65-F5344CB8AC3E}">
        <p14:creationId xmlns:p14="http://schemas.microsoft.com/office/powerpoint/2010/main" val="1682158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1_PSHE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81CA47-4AE3-4C54-8879-55521D6644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37389" y="615522"/>
            <a:ext cx="4317221" cy="1593004"/>
          </a:xfrm>
          <a:prstGeom prst="rect">
            <a:avLst/>
          </a:prstGeom>
        </p:spPr>
      </p:pic>
      <p:pic>
        <p:nvPicPr>
          <p:cNvPr id="2" name="Picture 1"/>
          <p:cNvPicPr>
            <a:picLocks noChangeAspect="1"/>
          </p:cNvPicPr>
          <p:nvPr userDrawn="1"/>
        </p:nvPicPr>
        <p:blipFill rotWithShape="1">
          <a:blip r:embed="rId5" cstate="screen">
            <a:extLst>
              <a:ext uri="{28A0092B-C50C-407E-A947-70E740481C1C}">
                <a14:useLocalDpi xmlns:a14="http://schemas.microsoft.com/office/drawing/2010/main"/>
              </a:ext>
            </a:extLst>
          </a:blip>
          <a:srcRect t="61503"/>
          <a:stretch/>
        </p:blipFill>
        <p:spPr>
          <a:xfrm>
            <a:off x="2310056" y="4931229"/>
            <a:ext cx="7571888" cy="1779025"/>
          </a:xfrm>
          <a:prstGeom prst="rect">
            <a:avLst/>
          </a:prstGeom>
        </p:spPr>
      </p:pic>
      <p:pic>
        <p:nvPicPr>
          <p:cNvPr id="7" name="Picture 6"/>
          <p:cNvPicPr>
            <a:picLocks noChangeAspect="1"/>
          </p:cNvPicPr>
          <p:nvPr userDrawn="1"/>
        </p:nvPicPr>
        <p:blipFill>
          <a:blip r:embed="rId6"/>
          <a:stretch>
            <a:fillRect/>
          </a:stretch>
        </p:blipFill>
        <p:spPr>
          <a:xfrm>
            <a:off x="3407431" y="2426121"/>
            <a:ext cx="5377138" cy="2005758"/>
          </a:xfrm>
          <a:prstGeom prst="rect">
            <a:avLst/>
          </a:prstGeom>
        </p:spPr>
      </p:pic>
    </p:spTree>
    <p:extLst>
      <p:ext uri="{BB962C8B-B14F-4D97-AF65-F5344CB8AC3E}">
        <p14:creationId xmlns:p14="http://schemas.microsoft.com/office/powerpoint/2010/main" val="2399610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PSHE_Blank">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pic>
        <p:nvPicPr>
          <p:cNvPr id="12" name="Picture 11">
            <a:extLst>
              <a:ext uri="{FF2B5EF4-FFF2-40B4-BE49-F238E27FC236}">
                <a16:creationId xmlns:a16="http://schemas.microsoft.com/office/drawing/2014/main" id="{C508447E-2441-40AE-941B-831CB65570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4" name="Picture 13"/>
          <p:cNvPicPr>
            <a:picLocks noChangeAspect="1"/>
          </p:cNvPicPr>
          <p:nvPr userDrawn="1"/>
        </p:nvPicPr>
        <p:blipFill>
          <a:blip r:embed="rId4"/>
          <a:stretch>
            <a:fillRect/>
          </a:stretch>
        </p:blipFill>
        <p:spPr>
          <a:xfrm>
            <a:off x="8003338" y="6421491"/>
            <a:ext cx="3395766" cy="28653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9" name="Picture 8"/>
          <p:cNvPicPr>
            <a:picLocks noChangeAspect="1"/>
          </p:cNvPicPr>
          <p:nvPr userDrawn="1"/>
        </p:nvPicPr>
        <p:blipFill rotWithShape="1">
          <a:blip r:embed="rId5"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0" name="Picture 9">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3" name="Picture 12"/>
          <p:cNvPicPr>
            <a:picLocks noChangeAspect="1"/>
          </p:cNvPicPr>
          <p:nvPr userDrawn="1"/>
        </p:nvPicPr>
        <p:blipFill>
          <a:blip r:embed="rId7"/>
          <a:stretch>
            <a:fillRect/>
          </a:stretch>
        </p:blipFill>
        <p:spPr>
          <a:xfrm>
            <a:off x="2758530" y="37272"/>
            <a:ext cx="2975106" cy="512108"/>
          </a:xfrm>
          <a:prstGeom prst="rect">
            <a:avLst/>
          </a:prstGeom>
        </p:spPr>
      </p:pic>
    </p:spTree>
    <p:extLst>
      <p:ext uri="{BB962C8B-B14F-4D97-AF65-F5344CB8AC3E}">
        <p14:creationId xmlns:p14="http://schemas.microsoft.com/office/powerpoint/2010/main" val="2329528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PSHE_Learning Objectives">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2520" y="5799"/>
            <a:ext cx="12189480" cy="6846401"/>
          </a:xfrm>
          <a:prstGeom prst="rect">
            <a:avLst/>
          </a:prstGeom>
        </p:spPr>
      </p:pic>
      <p:pic>
        <p:nvPicPr>
          <p:cNvPr id="7" name="Picture 6">
            <a:extLst>
              <a:ext uri="{FF2B5EF4-FFF2-40B4-BE49-F238E27FC236}">
                <a16:creationId xmlns:a16="http://schemas.microsoft.com/office/drawing/2014/main" id="{4A2004A2-CFBE-493B-AE2D-54236AB820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9" name="Picture 18"/>
          <p:cNvPicPr>
            <a:picLocks noChangeAspect="1"/>
          </p:cNvPicPr>
          <p:nvPr userDrawn="1"/>
        </p:nvPicPr>
        <p:blipFill rotWithShape="1">
          <a:blip r:embed="rId4"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1" name="Picture 20"/>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23682" y="-28222"/>
            <a:ext cx="1947723" cy="718687"/>
          </a:xfrm>
          <a:prstGeom prst="rect">
            <a:avLst/>
          </a:prstGeom>
        </p:spPr>
      </p:pic>
      <p:pic>
        <p:nvPicPr>
          <p:cNvPr id="15" name="Picture 14">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sp>
        <p:nvSpPr>
          <p:cNvPr id="27" name="Text Placeholder 5"/>
          <p:cNvSpPr>
            <a:spLocks noGrp="1"/>
          </p:cNvSpPr>
          <p:nvPr>
            <p:ph type="body" sz="quarter" idx="13"/>
          </p:nvPr>
        </p:nvSpPr>
        <p:spPr>
          <a:xfrm>
            <a:off x="502039" y="2045768"/>
            <a:ext cx="9359440" cy="1147484"/>
          </a:xfrm>
          <a:solidFill>
            <a:schemeClr val="tx2"/>
          </a:solidFill>
        </p:spPr>
        <p:txBody>
          <a:bodyPr lIns="180000" tIns="180000" rIns="180000" bIns="180000" anchor="ctr" anchorCtr="0"/>
          <a:lstStyle>
            <a:lvl1pPr marL="0" indent="0">
              <a:lnSpc>
                <a:spcPct val="100000"/>
              </a:lnSpc>
              <a:spcAft>
                <a:spcPts val="0"/>
              </a:spcAft>
              <a:buFontTx/>
              <a:buNone/>
              <a:defRPr sz="4000" b="1" i="0" baseline="0">
                <a:solidFill>
                  <a:schemeClr val="accent1"/>
                </a:solidFill>
              </a:defRPr>
            </a:lvl1pPr>
            <a:lvl2pPr marL="233064" indent="0">
              <a:buNone/>
              <a:defRPr/>
            </a:lvl2pPr>
          </a:lstStyle>
          <a:p>
            <a:pPr lvl="0"/>
            <a:r>
              <a:rPr lang="en-US" dirty="0"/>
              <a:t>Click to edit Master text styles</a:t>
            </a:r>
          </a:p>
        </p:txBody>
      </p:sp>
      <p:sp>
        <p:nvSpPr>
          <p:cNvPr id="28" name="Text Placeholder 8"/>
          <p:cNvSpPr>
            <a:spLocks noGrp="1"/>
          </p:cNvSpPr>
          <p:nvPr>
            <p:ph type="body" sz="quarter" idx="14"/>
          </p:nvPr>
        </p:nvSpPr>
        <p:spPr>
          <a:xfrm>
            <a:off x="1290957" y="3202582"/>
            <a:ext cx="10614537" cy="1899995"/>
          </a:xfrm>
          <a:solidFill>
            <a:schemeClr val="accent1"/>
          </a:solidFill>
        </p:spPr>
        <p:txBody>
          <a:bodyPr lIns="180000" tIns="180000" rIns="180000" bIns="180000" anchor="ctr" anchorCtr="0"/>
          <a:lstStyle>
            <a:lvl1pPr marL="342900" indent="-342900">
              <a:lnSpc>
                <a:spcPct val="100000"/>
              </a:lnSpc>
              <a:spcAft>
                <a:spcPts val="0"/>
              </a:spcAft>
              <a:buFont typeface="Arial" panose="020B0604020202020204" pitchFamily="34" charset="0"/>
              <a:buChar char="•"/>
              <a:defRPr sz="2400" b="0" i="0" baseline="0">
                <a:solidFill>
                  <a:schemeClr val="bg1"/>
                </a:solidFill>
                <a:latin typeface="Arial" panose="020B0604020202020204" pitchFamily="34" charset="0"/>
                <a:cs typeface="Arial" panose="020B0604020202020204" pitchFamily="34" charset="0"/>
              </a:defRPr>
            </a:lvl1pPr>
          </a:lstStyle>
          <a:p>
            <a:pPr lvl="0"/>
            <a:r>
              <a:rPr lang="en-US"/>
              <a:t>Click to edit Master text styles</a:t>
            </a:r>
          </a:p>
        </p:txBody>
      </p:sp>
      <p:pic>
        <p:nvPicPr>
          <p:cNvPr id="18" name="Picture 17"/>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2" name="Picture 21"/>
          <p:cNvPicPr>
            <a:picLocks noChangeAspect="1"/>
          </p:cNvPicPr>
          <p:nvPr userDrawn="1"/>
        </p:nvPicPr>
        <p:blipFill>
          <a:blip r:embed="rId8"/>
          <a:stretch>
            <a:fillRect/>
          </a:stretch>
        </p:blipFill>
        <p:spPr>
          <a:xfrm>
            <a:off x="7748940" y="6421491"/>
            <a:ext cx="3395766" cy="286537"/>
          </a:xfrm>
          <a:prstGeom prst="rect">
            <a:avLst/>
          </a:prstGeom>
        </p:spPr>
      </p:pic>
      <p:pic>
        <p:nvPicPr>
          <p:cNvPr id="12" name="Picture 11"/>
          <p:cNvPicPr>
            <a:picLocks noChangeAspect="1"/>
          </p:cNvPicPr>
          <p:nvPr userDrawn="1"/>
        </p:nvPicPr>
        <p:blipFill>
          <a:blip r:embed="rId9"/>
          <a:stretch>
            <a:fillRect/>
          </a:stretch>
        </p:blipFill>
        <p:spPr>
          <a:xfrm>
            <a:off x="2744542" y="67185"/>
            <a:ext cx="4188315" cy="512108"/>
          </a:xfrm>
          <a:prstGeom prst="rect">
            <a:avLst/>
          </a:prstGeom>
        </p:spPr>
      </p:pic>
    </p:spTree>
    <p:extLst>
      <p:ext uri="{BB962C8B-B14F-4D97-AF65-F5344CB8AC3E}">
        <p14:creationId xmlns:p14="http://schemas.microsoft.com/office/powerpoint/2010/main" val="3189639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PSHE_Hidden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035287F-1A1D-4A14-AA35-391BEBD0D17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26344" y="931863"/>
            <a:ext cx="877976" cy="1028941"/>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8"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9"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3" name="Picture 12"/>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5" name="Picture 14"/>
          <p:cNvPicPr>
            <a:picLocks noChangeAspect="1"/>
          </p:cNvPicPr>
          <p:nvPr userDrawn="1"/>
        </p:nvPicPr>
        <p:blipFill>
          <a:blip r:embed="rId7"/>
          <a:stretch>
            <a:fillRect/>
          </a:stretch>
        </p:blipFill>
        <p:spPr>
          <a:xfrm>
            <a:off x="7748940" y="6421491"/>
            <a:ext cx="3395766" cy="286537"/>
          </a:xfrm>
          <a:prstGeom prst="rect">
            <a:avLst/>
          </a:prstGeom>
        </p:spPr>
      </p:pic>
      <p:pic>
        <p:nvPicPr>
          <p:cNvPr id="16" name="Picture 15"/>
          <p:cNvPicPr>
            <a:picLocks noChangeAspect="1"/>
          </p:cNvPicPr>
          <p:nvPr userDrawn="1"/>
        </p:nvPicPr>
        <p:blipFill>
          <a:blip r:embed="rId8"/>
          <a:stretch>
            <a:fillRect/>
          </a:stretch>
        </p:blipFill>
        <p:spPr>
          <a:xfrm>
            <a:off x="2758530" y="37272"/>
            <a:ext cx="2975106" cy="512108"/>
          </a:xfrm>
          <a:prstGeom prst="rect">
            <a:avLst/>
          </a:prstGeom>
        </p:spPr>
      </p:pic>
    </p:spTree>
    <p:extLst>
      <p:ext uri="{BB962C8B-B14F-4D97-AF65-F5344CB8AC3E}">
        <p14:creationId xmlns:p14="http://schemas.microsoft.com/office/powerpoint/2010/main" val="2075527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PSHE_Blank">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pic>
        <p:nvPicPr>
          <p:cNvPr id="12" name="Picture 11">
            <a:extLst>
              <a:ext uri="{FF2B5EF4-FFF2-40B4-BE49-F238E27FC236}">
                <a16:creationId xmlns:a16="http://schemas.microsoft.com/office/drawing/2014/main" id="{C508447E-2441-40AE-941B-831CB65570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4" name="Picture 13"/>
          <p:cNvPicPr>
            <a:picLocks noChangeAspect="1"/>
          </p:cNvPicPr>
          <p:nvPr userDrawn="1"/>
        </p:nvPicPr>
        <p:blipFill>
          <a:blip r:embed="rId4"/>
          <a:stretch>
            <a:fillRect/>
          </a:stretch>
        </p:blipFill>
        <p:spPr>
          <a:xfrm>
            <a:off x="8003338" y="6421491"/>
            <a:ext cx="3395766" cy="28653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9" name="Picture 8"/>
          <p:cNvPicPr>
            <a:picLocks noChangeAspect="1"/>
          </p:cNvPicPr>
          <p:nvPr userDrawn="1"/>
        </p:nvPicPr>
        <p:blipFill rotWithShape="1">
          <a:blip r:embed="rId5"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0" name="Picture 9">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1" name="Picture 10"/>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3" name="Picture 12"/>
          <p:cNvPicPr>
            <a:picLocks noChangeAspect="1"/>
          </p:cNvPicPr>
          <p:nvPr userDrawn="1"/>
        </p:nvPicPr>
        <p:blipFill>
          <a:blip r:embed="rId4"/>
          <a:stretch>
            <a:fillRect/>
          </a:stretch>
        </p:blipFill>
        <p:spPr>
          <a:xfrm>
            <a:off x="7748940" y="6421491"/>
            <a:ext cx="3395766" cy="286537"/>
          </a:xfrm>
          <a:prstGeom prst="rect">
            <a:avLst/>
          </a:prstGeom>
        </p:spPr>
      </p:pic>
      <p:pic>
        <p:nvPicPr>
          <p:cNvPr id="18" name="Picture 17"/>
          <p:cNvPicPr>
            <a:picLocks noChangeAspect="1"/>
          </p:cNvPicPr>
          <p:nvPr userDrawn="1"/>
        </p:nvPicPr>
        <p:blipFill>
          <a:blip r:embed="rId8"/>
          <a:stretch>
            <a:fillRect/>
          </a:stretch>
        </p:blipFill>
        <p:spPr>
          <a:xfrm>
            <a:off x="2758530" y="37272"/>
            <a:ext cx="2975106" cy="512108"/>
          </a:xfrm>
          <a:prstGeom prst="rect">
            <a:avLst/>
          </a:prstGeom>
        </p:spPr>
      </p:pic>
    </p:spTree>
    <p:extLst>
      <p:ext uri="{BB962C8B-B14F-4D97-AF65-F5344CB8AC3E}">
        <p14:creationId xmlns:p14="http://schemas.microsoft.com/office/powerpoint/2010/main" val="1570567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ENG_Half image">
    <p:spTree>
      <p:nvGrpSpPr>
        <p:cNvPr id="1" name=""/>
        <p:cNvGrpSpPr/>
        <p:nvPr/>
      </p:nvGrpSpPr>
      <p:grpSpPr>
        <a:xfrm>
          <a:off x="0" y="0"/>
          <a:ext cx="0" cy="0"/>
          <a:chOff x="0" y="0"/>
          <a:chExt cx="0" cy="0"/>
        </a:xfrm>
      </p:grpSpPr>
      <p:pic>
        <p:nvPicPr>
          <p:cNvPr id="19" name="Picture 18"/>
          <p:cNvPicPr>
            <a:picLocks noChangeAspect="1"/>
          </p:cNvPicPr>
          <p:nvPr userDrawn="1"/>
        </p:nvPicPr>
        <p:blipFill rotWithShape="1">
          <a:blip r:embed="rId2"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0" name="Picture 19">
            <a:extLst>
              <a:ext uri="{FF2B5EF4-FFF2-40B4-BE49-F238E27FC236}">
                <a16:creationId xmlns:a16="http://schemas.microsoft.com/office/drawing/2014/main" id="{9035287F-1A1D-4A14-AA35-391BEBD0D1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7" name="Title 1">
            <a:extLst>
              <a:ext uri="{FF2B5EF4-FFF2-40B4-BE49-F238E27FC236}">
                <a16:creationId xmlns:a16="http://schemas.microsoft.com/office/drawing/2014/main" id="{743E5E73-037F-404D-8B45-A07A431CF904}"/>
              </a:ext>
            </a:extLst>
          </p:cNvPr>
          <p:cNvSpPr>
            <a:spLocks noGrp="1"/>
          </p:cNvSpPr>
          <p:nvPr>
            <p:ph type="title"/>
          </p:nvPr>
        </p:nvSpPr>
        <p:spPr>
          <a:xfrm>
            <a:off x="714485" y="1898186"/>
            <a:ext cx="4556763" cy="999170"/>
          </a:xfrm>
        </p:spPr>
        <p:txBody>
          <a:bodyPr/>
          <a:lstStyle/>
          <a:p>
            <a:endParaRPr lang="en-US" dirty="0"/>
          </a:p>
        </p:txBody>
      </p:sp>
      <p:sp>
        <p:nvSpPr>
          <p:cNvPr id="18"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3104147"/>
            <a:ext cx="4569499" cy="2957184"/>
          </a:xfrm>
        </p:spPr>
        <p:txBody>
          <a:bodyPr numCol="2">
            <a:normAutofit fontScale="85000" lnSpcReduction="20000"/>
          </a:bodyPr>
          <a:lstStyle/>
          <a:p>
            <a:pPr>
              <a:lnSpc>
                <a:spcPct val="120000"/>
              </a:lnSpc>
            </a:pPr>
            <a:endParaRPr lang="en-US" b="1" dirty="0"/>
          </a:p>
        </p:txBody>
      </p:sp>
      <p:sp>
        <p:nvSpPr>
          <p:cNvPr id="15" name="Picture Placeholder 6"/>
          <p:cNvSpPr>
            <a:spLocks noGrp="1"/>
          </p:cNvSpPr>
          <p:nvPr>
            <p:ph type="pic" sz="quarter" idx="13"/>
          </p:nvPr>
        </p:nvSpPr>
        <p:spPr>
          <a:xfrm>
            <a:off x="6087979" y="633148"/>
            <a:ext cx="6104020" cy="5527587"/>
          </a:xfrm>
          <a:custGeom>
            <a:avLst/>
            <a:gdLst>
              <a:gd name="connsiteX0" fmla="*/ 0 w 13468350"/>
              <a:gd name="connsiteY0" fmla="*/ 0 h 13770790"/>
              <a:gd name="connsiteX1" fmla="*/ 13468350 w 13468350"/>
              <a:gd name="connsiteY1" fmla="*/ 0 h 13770790"/>
              <a:gd name="connsiteX2" fmla="*/ 13468350 w 13468350"/>
              <a:gd name="connsiteY2" fmla="*/ 13770790 h 13770790"/>
              <a:gd name="connsiteX3" fmla="*/ 0 w 13468350"/>
              <a:gd name="connsiteY3" fmla="*/ 13770790 h 13770790"/>
              <a:gd name="connsiteX4" fmla="*/ 0 w 13468350"/>
              <a:gd name="connsiteY4" fmla="*/ 13770596 h 13770790"/>
              <a:gd name="connsiteX5" fmla="*/ 2445913 w 13468350"/>
              <a:gd name="connsiteY5" fmla="*/ 13770596 h 13770790"/>
              <a:gd name="connsiteX6" fmla="*/ 2257033 w 13468350"/>
              <a:gd name="connsiteY6" fmla="*/ 13391997 h 13770790"/>
              <a:gd name="connsiteX7" fmla="*/ 2184920 w 13468350"/>
              <a:gd name="connsiteY7" fmla="*/ 13246122 h 13770790"/>
              <a:gd name="connsiteX8" fmla="*/ 2139581 w 13468350"/>
              <a:gd name="connsiteY8" fmla="*/ 13153613 h 13770790"/>
              <a:gd name="connsiteX9" fmla="*/ 2117701 w 13468350"/>
              <a:gd name="connsiteY9" fmla="*/ 13108672 h 13770790"/>
              <a:gd name="connsiteX10" fmla="*/ 2096334 w 13468350"/>
              <a:gd name="connsiteY10" fmla="*/ 13064560 h 13770790"/>
              <a:gd name="connsiteX11" fmla="*/ 2075468 w 13468350"/>
              <a:gd name="connsiteY11" fmla="*/ 13021240 h 13770790"/>
              <a:gd name="connsiteX12" fmla="*/ 2055093 w 13468350"/>
              <a:gd name="connsiteY12" fmla="*/ 12978676 h 13770790"/>
              <a:gd name="connsiteX13" fmla="*/ 2015778 w 13468350"/>
              <a:gd name="connsiteY13" fmla="*/ 12895672 h 13770790"/>
              <a:gd name="connsiteX14" fmla="*/ 1978304 w 13468350"/>
              <a:gd name="connsiteY14" fmla="*/ 12815261 h 13770790"/>
              <a:gd name="connsiteX15" fmla="*/ 1942587 w 13468350"/>
              <a:gd name="connsiteY15" fmla="*/ 12737153 h 13770790"/>
              <a:gd name="connsiteX16" fmla="*/ 1908545 w 13468350"/>
              <a:gd name="connsiteY16" fmla="*/ 12661063 h 13770790"/>
              <a:gd name="connsiteX17" fmla="*/ 1876093 w 13468350"/>
              <a:gd name="connsiteY17" fmla="*/ 12586700 h 13770790"/>
              <a:gd name="connsiteX18" fmla="*/ 1845149 w 13468350"/>
              <a:gd name="connsiteY18" fmla="*/ 12513778 h 13770790"/>
              <a:gd name="connsiteX19" fmla="*/ 1815627 w 13468350"/>
              <a:gd name="connsiteY19" fmla="*/ 12442007 h 13770790"/>
              <a:gd name="connsiteX20" fmla="*/ 1787445 w 13468350"/>
              <a:gd name="connsiteY20" fmla="*/ 12371102 h 13770790"/>
              <a:gd name="connsiteX21" fmla="*/ 1760521 w 13468350"/>
              <a:gd name="connsiteY21" fmla="*/ 12300772 h 13770790"/>
              <a:gd name="connsiteX22" fmla="*/ 1734770 w 13468350"/>
              <a:gd name="connsiteY22" fmla="*/ 12230730 h 13770790"/>
              <a:gd name="connsiteX23" fmla="*/ 1710108 w 13468350"/>
              <a:gd name="connsiteY23" fmla="*/ 12160687 h 13770790"/>
              <a:gd name="connsiteX24" fmla="*/ 1686452 w 13468350"/>
              <a:gd name="connsiteY24" fmla="*/ 12090358 h 13770790"/>
              <a:gd name="connsiteX25" fmla="*/ 1663719 w 13468350"/>
              <a:gd name="connsiteY25" fmla="*/ 12019452 h 13770790"/>
              <a:gd name="connsiteX26" fmla="*/ 1641825 w 13468350"/>
              <a:gd name="connsiteY26" fmla="*/ 11947681 h 13770790"/>
              <a:gd name="connsiteX27" fmla="*/ 1620686 w 13468350"/>
              <a:gd name="connsiteY27" fmla="*/ 11874759 h 13770790"/>
              <a:gd name="connsiteX28" fmla="*/ 1600220 w 13468350"/>
              <a:gd name="connsiteY28" fmla="*/ 11800396 h 13770790"/>
              <a:gd name="connsiteX29" fmla="*/ 1580342 w 13468350"/>
              <a:gd name="connsiteY29" fmla="*/ 11724306 h 13770790"/>
              <a:gd name="connsiteX30" fmla="*/ 1560969 w 13468350"/>
              <a:gd name="connsiteY30" fmla="*/ 11646198 h 13770790"/>
              <a:gd name="connsiteX31" fmla="*/ 1542018 w 13468350"/>
              <a:gd name="connsiteY31" fmla="*/ 11565787 h 13770790"/>
              <a:gd name="connsiteX32" fmla="*/ 1523406 w 13468350"/>
              <a:gd name="connsiteY32" fmla="*/ 11482783 h 13770790"/>
              <a:gd name="connsiteX33" fmla="*/ 1505048 w 13468350"/>
              <a:gd name="connsiteY33" fmla="*/ 11396899 h 13770790"/>
              <a:gd name="connsiteX34" fmla="*/ 1486860 w 13468350"/>
              <a:gd name="connsiteY34" fmla="*/ 11307846 h 13770790"/>
              <a:gd name="connsiteX35" fmla="*/ 1477805 w 13468350"/>
              <a:gd name="connsiteY35" fmla="*/ 11262042 h 13770790"/>
              <a:gd name="connsiteX36" fmla="*/ 1468761 w 13468350"/>
              <a:gd name="connsiteY36" fmla="*/ 11215336 h 13770790"/>
              <a:gd name="connsiteX37" fmla="*/ 1459718 w 13468350"/>
              <a:gd name="connsiteY37" fmla="*/ 11167696 h 13770790"/>
              <a:gd name="connsiteX38" fmla="*/ 1450665 w 13468350"/>
              <a:gd name="connsiteY38" fmla="*/ 11119082 h 13770790"/>
              <a:gd name="connsiteX39" fmla="*/ 1441594 w 13468350"/>
              <a:gd name="connsiteY39" fmla="*/ 11069461 h 13770790"/>
              <a:gd name="connsiteX40" fmla="*/ 1432491 w 13468350"/>
              <a:gd name="connsiteY40" fmla="*/ 11018796 h 13770790"/>
              <a:gd name="connsiteX41" fmla="*/ 1423348 w 13468350"/>
              <a:gd name="connsiteY41" fmla="*/ 10967050 h 13770790"/>
              <a:gd name="connsiteX42" fmla="*/ 1414154 w 13468350"/>
              <a:gd name="connsiteY42" fmla="*/ 10914189 h 13770790"/>
              <a:gd name="connsiteX43" fmla="*/ 1404897 w 13468350"/>
              <a:gd name="connsiteY43" fmla="*/ 10860175 h 13770790"/>
              <a:gd name="connsiteX44" fmla="*/ 1395569 w 13468350"/>
              <a:gd name="connsiteY44" fmla="*/ 10804974 h 13770790"/>
              <a:gd name="connsiteX45" fmla="*/ 1386159 w 13468350"/>
              <a:gd name="connsiteY45" fmla="*/ 10748547 h 13770790"/>
              <a:gd name="connsiteX46" fmla="*/ 1376656 w 13468350"/>
              <a:gd name="connsiteY46" fmla="*/ 10690862 h 13770790"/>
              <a:gd name="connsiteX47" fmla="*/ 1367049 w 13468350"/>
              <a:gd name="connsiteY47" fmla="*/ 10631878 h 13770790"/>
              <a:gd name="connsiteX48" fmla="*/ 1357328 w 13468350"/>
              <a:gd name="connsiteY48" fmla="*/ 10571563 h 13770790"/>
              <a:gd name="connsiteX49" fmla="*/ 1347484 w 13468350"/>
              <a:gd name="connsiteY49" fmla="*/ 10509881 h 13770790"/>
              <a:gd name="connsiteX50" fmla="*/ 1337505 w 13468350"/>
              <a:gd name="connsiteY50" fmla="*/ 10446794 h 13770790"/>
              <a:gd name="connsiteX51" fmla="*/ 1327380 w 13468350"/>
              <a:gd name="connsiteY51" fmla="*/ 10382267 h 13770790"/>
              <a:gd name="connsiteX52" fmla="*/ 1317101 w 13468350"/>
              <a:gd name="connsiteY52" fmla="*/ 10316263 h 13770790"/>
              <a:gd name="connsiteX53" fmla="*/ 1306655 w 13468350"/>
              <a:gd name="connsiteY53" fmla="*/ 10248747 h 13770790"/>
              <a:gd name="connsiteX54" fmla="*/ 1296032 w 13468350"/>
              <a:gd name="connsiteY54" fmla="*/ 10179683 h 13770790"/>
              <a:gd name="connsiteX55" fmla="*/ 1285223 w 13468350"/>
              <a:gd name="connsiteY55" fmla="*/ 10109035 h 13770790"/>
              <a:gd name="connsiteX56" fmla="*/ 1274217 w 13468350"/>
              <a:gd name="connsiteY56" fmla="*/ 10036767 h 13770790"/>
              <a:gd name="connsiteX57" fmla="*/ 1263004 w 13468350"/>
              <a:gd name="connsiteY57" fmla="*/ 9962842 h 13770790"/>
              <a:gd name="connsiteX58" fmla="*/ 1251571 w 13468350"/>
              <a:gd name="connsiteY58" fmla="*/ 9887226 h 13770790"/>
              <a:gd name="connsiteX59" fmla="*/ 1239911 w 13468350"/>
              <a:gd name="connsiteY59" fmla="*/ 9809880 h 13770790"/>
              <a:gd name="connsiteX60" fmla="*/ 1212019 w 13468350"/>
              <a:gd name="connsiteY60" fmla="*/ 9624219 h 13770790"/>
              <a:gd name="connsiteX61" fmla="*/ 1177812 w 13468350"/>
              <a:gd name="connsiteY61" fmla="*/ 9395970 h 13770790"/>
              <a:gd name="connsiteX62" fmla="*/ 835454 w 13468350"/>
              <a:gd name="connsiteY62" fmla="*/ 9624219 h 13770790"/>
              <a:gd name="connsiteX63" fmla="*/ 750380 w 13468350"/>
              <a:gd name="connsiteY63" fmla="*/ 9077046 h 13770790"/>
              <a:gd name="connsiteX64" fmla="*/ 704621 w 13468350"/>
              <a:gd name="connsiteY64" fmla="*/ 8782042 h 13770790"/>
              <a:gd name="connsiteX65" fmla="*/ 671641 w 13468350"/>
              <a:gd name="connsiteY65" fmla="*/ 8568810 h 13770790"/>
              <a:gd name="connsiteX66" fmla="*/ 650284 w 13468350"/>
              <a:gd name="connsiteY66" fmla="*/ 8430347 h 13770790"/>
              <a:gd name="connsiteX67" fmla="*/ 629425 w 13468350"/>
              <a:gd name="connsiteY67" fmla="*/ 8294760 h 13770790"/>
              <a:gd name="connsiteX68" fmla="*/ 609063 w 13468350"/>
              <a:gd name="connsiteY68" fmla="*/ 8161980 h 13770790"/>
              <a:gd name="connsiteX69" fmla="*/ 589192 w 13468350"/>
              <a:gd name="connsiteY69" fmla="*/ 8031940 h 13770790"/>
              <a:gd name="connsiteX70" fmla="*/ 569806 w 13468350"/>
              <a:gd name="connsiteY70" fmla="*/ 7904574 h 13770790"/>
              <a:gd name="connsiteX71" fmla="*/ 550905 w 13468350"/>
              <a:gd name="connsiteY71" fmla="*/ 7779815 h 13770790"/>
              <a:gd name="connsiteX72" fmla="*/ 532483 w 13468350"/>
              <a:gd name="connsiteY72" fmla="*/ 7657594 h 13770790"/>
              <a:gd name="connsiteX73" fmla="*/ 523450 w 13468350"/>
              <a:gd name="connsiteY73" fmla="*/ 7597413 h 13770790"/>
              <a:gd name="connsiteX74" fmla="*/ 514536 w 13468350"/>
              <a:gd name="connsiteY74" fmla="*/ 7537844 h 13770790"/>
              <a:gd name="connsiteX75" fmla="*/ 505740 w 13468350"/>
              <a:gd name="connsiteY75" fmla="*/ 7478874 h 13770790"/>
              <a:gd name="connsiteX76" fmla="*/ 497061 w 13468350"/>
              <a:gd name="connsiteY76" fmla="*/ 7420498 h 13770790"/>
              <a:gd name="connsiteX77" fmla="*/ 488498 w 13468350"/>
              <a:gd name="connsiteY77" fmla="*/ 7362705 h 13770790"/>
              <a:gd name="connsiteX78" fmla="*/ 480052 w 13468350"/>
              <a:gd name="connsiteY78" fmla="*/ 7305488 h 13770790"/>
              <a:gd name="connsiteX79" fmla="*/ 471721 w 13468350"/>
              <a:gd name="connsiteY79" fmla="*/ 7248837 h 13770790"/>
              <a:gd name="connsiteX80" fmla="*/ 463507 w 13468350"/>
              <a:gd name="connsiteY80" fmla="*/ 7192747 h 13770790"/>
              <a:gd name="connsiteX81" fmla="*/ 455407 w 13468350"/>
              <a:gd name="connsiteY81" fmla="*/ 7137207 h 13770790"/>
              <a:gd name="connsiteX82" fmla="*/ 447420 w 13468350"/>
              <a:gd name="connsiteY82" fmla="*/ 7082209 h 13770790"/>
              <a:gd name="connsiteX83" fmla="*/ 439549 w 13468350"/>
              <a:gd name="connsiteY83" fmla="*/ 7027744 h 13770790"/>
              <a:gd name="connsiteX84" fmla="*/ 431790 w 13468350"/>
              <a:gd name="connsiteY84" fmla="*/ 6973804 h 13770790"/>
              <a:gd name="connsiteX85" fmla="*/ 424144 w 13468350"/>
              <a:gd name="connsiteY85" fmla="*/ 6920382 h 13770790"/>
              <a:gd name="connsiteX86" fmla="*/ 416611 w 13468350"/>
              <a:gd name="connsiteY86" fmla="*/ 6867468 h 13770790"/>
              <a:gd name="connsiteX87" fmla="*/ 409189 w 13468350"/>
              <a:gd name="connsiteY87" fmla="*/ 6815054 h 13770790"/>
              <a:gd name="connsiteX88" fmla="*/ 401878 w 13468350"/>
              <a:gd name="connsiteY88" fmla="*/ 6763130 h 13770790"/>
              <a:gd name="connsiteX89" fmla="*/ 394679 w 13468350"/>
              <a:gd name="connsiteY89" fmla="*/ 6711690 h 13770790"/>
              <a:gd name="connsiteX90" fmla="*/ 387590 w 13468350"/>
              <a:gd name="connsiteY90" fmla="*/ 6660726 h 13770790"/>
              <a:gd name="connsiteX91" fmla="*/ 380610 w 13468350"/>
              <a:gd name="connsiteY91" fmla="*/ 6610226 h 13770790"/>
              <a:gd name="connsiteX92" fmla="*/ 373740 w 13468350"/>
              <a:gd name="connsiteY92" fmla="*/ 6560186 h 13770790"/>
              <a:gd name="connsiteX93" fmla="*/ 366979 w 13468350"/>
              <a:gd name="connsiteY93" fmla="*/ 6510594 h 13770790"/>
              <a:gd name="connsiteX94" fmla="*/ 360325 w 13468350"/>
              <a:gd name="connsiteY94" fmla="*/ 6461444 h 13770790"/>
              <a:gd name="connsiteX95" fmla="*/ 353780 w 13468350"/>
              <a:gd name="connsiteY95" fmla="*/ 6412726 h 13770790"/>
              <a:gd name="connsiteX96" fmla="*/ 347342 w 13468350"/>
              <a:gd name="connsiteY96" fmla="*/ 6364432 h 13770790"/>
              <a:gd name="connsiteX97" fmla="*/ 341011 w 13468350"/>
              <a:gd name="connsiteY97" fmla="*/ 6316554 h 13770790"/>
              <a:gd name="connsiteX98" fmla="*/ 334787 w 13468350"/>
              <a:gd name="connsiteY98" fmla="*/ 6269082 h 13770790"/>
              <a:gd name="connsiteX99" fmla="*/ 328667 w 13468350"/>
              <a:gd name="connsiteY99" fmla="*/ 6222012 h 13770790"/>
              <a:gd name="connsiteX100" fmla="*/ 322655 w 13468350"/>
              <a:gd name="connsiteY100" fmla="*/ 6175331 h 13770790"/>
              <a:gd name="connsiteX101" fmla="*/ 316745 w 13468350"/>
              <a:gd name="connsiteY101" fmla="*/ 6129031 h 13770790"/>
              <a:gd name="connsiteX102" fmla="*/ 305239 w 13468350"/>
              <a:gd name="connsiteY102" fmla="*/ 6037545 h 13770790"/>
              <a:gd name="connsiteX103" fmla="*/ 294149 w 13468350"/>
              <a:gd name="connsiteY103" fmla="*/ 5947487 h 13770790"/>
              <a:gd name="connsiteX104" fmla="*/ 283466 w 13468350"/>
              <a:gd name="connsiteY104" fmla="*/ 5858788 h 13770790"/>
              <a:gd name="connsiteX105" fmla="*/ 273189 w 13468350"/>
              <a:gd name="connsiteY105" fmla="*/ 5771383 h 13770790"/>
              <a:gd name="connsiteX106" fmla="*/ 263312 w 13468350"/>
              <a:gd name="connsiteY106" fmla="*/ 5685202 h 13770790"/>
              <a:gd name="connsiteX107" fmla="*/ 253834 w 13468350"/>
              <a:gd name="connsiteY107" fmla="*/ 5600178 h 13770790"/>
              <a:gd name="connsiteX108" fmla="*/ 244750 w 13468350"/>
              <a:gd name="connsiteY108" fmla="*/ 5516246 h 13770790"/>
              <a:gd name="connsiteX109" fmla="*/ 236054 w 13468350"/>
              <a:gd name="connsiteY109" fmla="*/ 5433337 h 13770790"/>
              <a:gd name="connsiteX110" fmla="*/ 227743 w 13468350"/>
              <a:gd name="connsiteY110" fmla="*/ 5351383 h 13770790"/>
              <a:gd name="connsiteX111" fmla="*/ 219814 w 13468350"/>
              <a:gd name="connsiteY111" fmla="*/ 5270319 h 13770790"/>
              <a:gd name="connsiteX112" fmla="*/ 212263 w 13468350"/>
              <a:gd name="connsiteY112" fmla="*/ 5190076 h 13770790"/>
              <a:gd name="connsiteX113" fmla="*/ 205084 w 13468350"/>
              <a:gd name="connsiteY113" fmla="*/ 5110585 h 13770790"/>
              <a:gd name="connsiteX114" fmla="*/ 198276 w 13468350"/>
              <a:gd name="connsiteY114" fmla="*/ 5031782 h 13770790"/>
              <a:gd name="connsiteX115" fmla="*/ 191833 w 13468350"/>
              <a:gd name="connsiteY115" fmla="*/ 4953598 h 13770790"/>
              <a:gd name="connsiteX116" fmla="*/ 185749 w 13468350"/>
              <a:gd name="connsiteY116" fmla="*/ 4875964 h 13770790"/>
              <a:gd name="connsiteX117" fmla="*/ 180026 w 13468350"/>
              <a:gd name="connsiteY117" fmla="*/ 4798816 h 13770790"/>
              <a:gd name="connsiteX118" fmla="*/ 174654 w 13468350"/>
              <a:gd name="connsiteY118" fmla="*/ 4722084 h 13770790"/>
              <a:gd name="connsiteX119" fmla="*/ 169632 w 13468350"/>
              <a:gd name="connsiteY119" fmla="*/ 4645704 h 13770790"/>
              <a:gd name="connsiteX120" fmla="*/ 164956 w 13468350"/>
              <a:gd name="connsiteY120" fmla="*/ 4569604 h 13770790"/>
              <a:gd name="connsiteX121" fmla="*/ 160620 w 13468350"/>
              <a:gd name="connsiteY121" fmla="*/ 4493719 h 13770790"/>
              <a:gd name="connsiteX122" fmla="*/ 156624 w 13468350"/>
              <a:gd name="connsiteY122" fmla="*/ 4417982 h 13770790"/>
              <a:gd name="connsiteX123" fmla="*/ 152959 w 13468350"/>
              <a:gd name="connsiteY123" fmla="*/ 4342325 h 13770790"/>
              <a:gd name="connsiteX124" fmla="*/ 149625 w 13468350"/>
              <a:gd name="connsiteY124" fmla="*/ 4266683 h 13770790"/>
              <a:gd name="connsiteX125" fmla="*/ 146616 w 13468350"/>
              <a:gd name="connsiteY125" fmla="*/ 4190984 h 13770790"/>
              <a:gd name="connsiteX126" fmla="*/ 143928 w 13468350"/>
              <a:gd name="connsiteY126" fmla="*/ 4115164 h 13770790"/>
              <a:gd name="connsiteX127" fmla="*/ 141559 w 13468350"/>
              <a:gd name="connsiteY127" fmla="*/ 4039155 h 13770790"/>
              <a:gd name="connsiteX128" fmla="*/ 139502 w 13468350"/>
              <a:gd name="connsiteY128" fmla="*/ 3962889 h 13770790"/>
              <a:gd name="connsiteX129" fmla="*/ 137754 w 13468350"/>
              <a:gd name="connsiteY129" fmla="*/ 3886300 h 13770790"/>
              <a:gd name="connsiteX130" fmla="*/ 136313 w 13468350"/>
              <a:gd name="connsiteY130" fmla="*/ 3809319 h 13770790"/>
              <a:gd name="connsiteX131" fmla="*/ 135172 w 13468350"/>
              <a:gd name="connsiteY131" fmla="*/ 3731880 h 13770790"/>
              <a:gd name="connsiteX132" fmla="*/ 134330 w 13468350"/>
              <a:gd name="connsiteY132" fmla="*/ 3653916 h 13770790"/>
              <a:gd name="connsiteX133" fmla="*/ 133781 w 13468350"/>
              <a:gd name="connsiteY133" fmla="*/ 3575358 h 13770790"/>
              <a:gd name="connsiteX134" fmla="*/ 133665 w 13468350"/>
              <a:gd name="connsiteY134" fmla="*/ 3375924 h 13770790"/>
              <a:gd name="connsiteX135" fmla="*/ 133854 w 13468350"/>
              <a:gd name="connsiteY135" fmla="*/ 3335449 h 13770790"/>
              <a:gd name="connsiteX136" fmla="*/ 134438 w 13468350"/>
              <a:gd name="connsiteY136" fmla="*/ 3253844 h 13770790"/>
              <a:gd name="connsiteX137" fmla="*/ 135297 w 13468350"/>
              <a:gd name="connsiteY137" fmla="*/ 3171310 h 13770790"/>
              <a:gd name="connsiteX138" fmla="*/ 136426 w 13468350"/>
              <a:gd name="connsiteY138" fmla="*/ 3087778 h 13770790"/>
              <a:gd name="connsiteX139" fmla="*/ 137819 w 13468350"/>
              <a:gd name="connsiteY139" fmla="*/ 3003181 h 13770790"/>
              <a:gd name="connsiteX140" fmla="*/ 139474 w 13468350"/>
              <a:gd name="connsiteY140" fmla="*/ 2917452 h 13770790"/>
              <a:gd name="connsiteX141" fmla="*/ 141388 w 13468350"/>
              <a:gd name="connsiteY141" fmla="*/ 2830524 h 13770790"/>
              <a:gd name="connsiteX142" fmla="*/ 143553 w 13468350"/>
              <a:gd name="connsiteY142" fmla="*/ 2742329 h 13770790"/>
              <a:gd name="connsiteX143" fmla="*/ 145969 w 13468350"/>
              <a:gd name="connsiteY143" fmla="*/ 2652800 h 13770790"/>
              <a:gd name="connsiteX144" fmla="*/ 148630 w 13468350"/>
              <a:gd name="connsiteY144" fmla="*/ 2561869 h 13770790"/>
              <a:gd name="connsiteX145" fmla="*/ 151534 w 13468350"/>
              <a:gd name="connsiteY145" fmla="*/ 2469469 h 13770790"/>
              <a:gd name="connsiteX146" fmla="*/ 153075 w 13468350"/>
              <a:gd name="connsiteY146" fmla="*/ 2422698 h 13770790"/>
              <a:gd name="connsiteX147" fmla="*/ 154674 w 13468350"/>
              <a:gd name="connsiteY147" fmla="*/ 2375533 h 13770790"/>
              <a:gd name="connsiteX148" fmla="*/ 156333 w 13468350"/>
              <a:gd name="connsiteY148" fmla="*/ 2327968 h 13770790"/>
              <a:gd name="connsiteX149" fmla="*/ 158049 w 13468350"/>
              <a:gd name="connsiteY149" fmla="*/ 2279995 h 13770790"/>
              <a:gd name="connsiteX150" fmla="*/ 159823 w 13468350"/>
              <a:gd name="connsiteY150" fmla="*/ 2231603 h 13770790"/>
              <a:gd name="connsiteX151" fmla="*/ 161653 w 13468350"/>
              <a:gd name="connsiteY151" fmla="*/ 2182785 h 13770790"/>
              <a:gd name="connsiteX152" fmla="*/ 163540 w 13468350"/>
              <a:gd name="connsiteY152" fmla="*/ 2133532 h 13770790"/>
              <a:gd name="connsiteX153" fmla="*/ 165482 w 13468350"/>
              <a:gd name="connsiteY153" fmla="*/ 2083836 h 13770790"/>
              <a:gd name="connsiteX154" fmla="*/ 167480 w 13468350"/>
              <a:gd name="connsiteY154" fmla="*/ 2033689 h 13770790"/>
              <a:gd name="connsiteX155" fmla="*/ 169533 w 13468350"/>
              <a:gd name="connsiteY155" fmla="*/ 1983082 h 13770790"/>
              <a:gd name="connsiteX156" fmla="*/ 171641 w 13468350"/>
              <a:gd name="connsiteY156" fmla="*/ 1932007 h 13770790"/>
              <a:gd name="connsiteX157" fmla="*/ 173803 w 13468350"/>
              <a:gd name="connsiteY157" fmla="*/ 1880455 h 13770790"/>
              <a:gd name="connsiteX158" fmla="*/ 176017 w 13468350"/>
              <a:gd name="connsiteY158" fmla="*/ 1828419 h 13770790"/>
              <a:gd name="connsiteX159" fmla="*/ 178284 w 13468350"/>
              <a:gd name="connsiteY159" fmla="*/ 1775888 h 13770790"/>
              <a:gd name="connsiteX160" fmla="*/ 180606 w 13468350"/>
              <a:gd name="connsiteY160" fmla="*/ 1722856 h 13770790"/>
              <a:gd name="connsiteX161" fmla="*/ 182978 w 13468350"/>
              <a:gd name="connsiteY161" fmla="*/ 1669313 h 13770790"/>
              <a:gd name="connsiteX162" fmla="*/ 185401 w 13468350"/>
              <a:gd name="connsiteY162" fmla="*/ 1615253 h 13770790"/>
              <a:gd name="connsiteX163" fmla="*/ 187875 w 13468350"/>
              <a:gd name="connsiteY163" fmla="*/ 1560664 h 13770790"/>
              <a:gd name="connsiteX164" fmla="*/ 192975 w 13468350"/>
              <a:gd name="connsiteY164" fmla="*/ 1449871 h 13770790"/>
              <a:gd name="connsiteX165" fmla="*/ 198272 w 13468350"/>
              <a:gd name="connsiteY165" fmla="*/ 1336870 h 13770790"/>
              <a:gd name="connsiteX166" fmla="*/ 203763 w 13468350"/>
              <a:gd name="connsiteY166" fmla="*/ 1221591 h 13770790"/>
              <a:gd name="connsiteX167" fmla="*/ 209443 w 13468350"/>
              <a:gd name="connsiteY167" fmla="*/ 1103969 h 13770790"/>
              <a:gd name="connsiteX168" fmla="*/ 215310 w 13468350"/>
              <a:gd name="connsiteY168" fmla="*/ 983933 h 13770790"/>
              <a:gd name="connsiteX169" fmla="*/ 221357 w 13468350"/>
              <a:gd name="connsiteY169" fmla="*/ 861419 h 13770790"/>
              <a:gd name="connsiteX170" fmla="*/ 230761 w 13468350"/>
              <a:gd name="connsiteY170" fmla="*/ 672854 h 13770790"/>
              <a:gd name="connsiteX171" fmla="*/ 243899 w 13468350"/>
              <a:gd name="connsiteY171" fmla="*/ 412125 h 13770790"/>
              <a:gd name="connsiteX172" fmla="*/ 264822 w 13468350"/>
              <a:gd name="connsiteY172" fmla="*/ 0 h 13770790"/>
              <a:gd name="connsiteX173" fmla="*/ 0 w 13468350"/>
              <a:gd name="connsiteY173" fmla="*/ 0 h 13770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3468350" h="13770790">
                <a:moveTo>
                  <a:pt x="0" y="0"/>
                </a:moveTo>
                <a:lnTo>
                  <a:pt x="13468350" y="0"/>
                </a:lnTo>
                <a:lnTo>
                  <a:pt x="13468350" y="13770790"/>
                </a:lnTo>
                <a:lnTo>
                  <a:pt x="0" y="13770790"/>
                </a:lnTo>
                <a:lnTo>
                  <a:pt x="0" y="13770596"/>
                </a:lnTo>
                <a:lnTo>
                  <a:pt x="2445913" y="13770596"/>
                </a:lnTo>
                <a:lnTo>
                  <a:pt x="2257033" y="13391997"/>
                </a:lnTo>
                <a:lnTo>
                  <a:pt x="2184920" y="13246122"/>
                </a:lnTo>
                <a:lnTo>
                  <a:pt x="2139581" y="13153613"/>
                </a:lnTo>
                <a:lnTo>
                  <a:pt x="2117701" y="13108672"/>
                </a:lnTo>
                <a:lnTo>
                  <a:pt x="2096334" y="13064560"/>
                </a:lnTo>
                <a:lnTo>
                  <a:pt x="2075468" y="13021240"/>
                </a:lnTo>
                <a:lnTo>
                  <a:pt x="2055093" y="12978676"/>
                </a:lnTo>
                <a:lnTo>
                  <a:pt x="2015778" y="12895672"/>
                </a:lnTo>
                <a:lnTo>
                  <a:pt x="1978304" y="12815261"/>
                </a:lnTo>
                <a:lnTo>
                  <a:pt x="1942587" y="12737153"/>
                </a:lnTo>
                <a:lnTo>
                  <a:pt x="1908545" y="12661063"/>
                </a:lnTo>
                <a:lnTo>
                  <a:pt x="1876093" y="12586700"/>
                </a:lnTo>
                <a:lnTo>
                  <a:pt x="1845149" y="12513778"/>
                </a:lnTo>
                <a:lnTo>
                  <a:pt x="1815627" y="12442007"/>
                </a:lnTo>
                <a:lnTo>
                  <a:pt x="1787445" y="12371102"/>
                </a:lnTo>
                <a:lnTo>
                  <a:pt x="1760521" y="12300772"/>
                </a:lnTo>
                <a:lnTo>
                  <a:pt x="1734770" y="12230730"/>
                </a:lnTo>
                <a:lnTo>
                  <a:pt x="1710108" y="12160687"/>
                </a:lnTo>
                <a:lnTo>
                  <a:pt x="1686452" y="12090358"/>
                </a:lnTo>
                <a:lnTo>
                  <a:pt x="1663719" y="12019452"/>
                </a:lnTo>
                <a:lnTo>
                  <a:pt x="1641825" y="11947681"/>
                </a:lnTo>
                <a:lnTo>
                  <a:pt x="1620686" y="11874759"/>
                </a:lnTo>
                <a:lnTo>
                  <a:pt x="1600220" y="11800396"/>
                </a:lnTo>
                <a:lnTo>
                  <a:pt x="1580342" y="11724306"/>
                </a:lnTo>
                <a:lnTo>
                  <a:pt x="1560969" y="11646198"/>
                </a:lnTo>
                <a:lnTo>
                  <a:pt x="1542018" y="11565787"/>
                </a:lnTo>
                <a:lnTo>
                  <a:pt x="1523406" y="11482783"/>
                </a:lnTo>
                <a:lnTo>
                  <a:pt x="1505048" y="11396899"/>
                </a:lnTo>
                <a:lnTo>
                  <a:pt x="1486860" y="11307846"/>
                </a:lnTo>
                <a:lnTo>
                  <a:pt x="1477805" y="11262042"/>
                </a:lnTo>
                <a:lnTo>
                  <a:pt x="1468761" y="11215336"/>
                </a:lnTo>
                <a:lnTo>
                  <a:pt x="1459718" y="11167696"/>
                </a:lnTo>
                <a:lnTo>
                  <a:pt x="1450665" y="11119082"/>
                </a:lnTo>
                <a:lnTo>
                  <a:pt x="1441594" y="11069461"/>
                </a:lnTo>
                <a:lnTo>
                  <a:pt x="1432491" y="11018796"/>
                </a:lnTo>
                <a:lnTo>
                  <a:pt x="1423348" y="10967050"/>
                </a:lnTo>
                <a:lnTo>
                  <a:pt x="1414154" y="10914189"/>
                </a:lnTo>
                <a:lnTo>
                  <a:pt x="1404897" y="10860175"/>
                </a:lnTo>
                <a:lnTo>
                  <a:pt x="1395569" y="10804974"/>
                </a:lnTo>
                <a:lnTo>
                  <a:pt x="1386159" y="10748547"/>
                </a:lnTo>
                <a:lnTo>
                  <a:pt x="1376656" y="10690862"/>
                </a:lnTo>
                <a:lnTo>
                  <a:pt x="1367049" y="10631878"/>
                </a:lnTo>
                <a:lnTo>
                  <a:pt x="1357328" y="10571563"/>
                </a:lnTo>
                <a:lnTo>
                  <a:pt x="1347484" y="10509881"/>
                </a:lnTo>
                <a:lnTo>
                  <a:pt x="1337505" y="10446794"/>
                </a:lnTo>
                <a:lnTo>
                  <a:pt x="1327380" y="10382267"/>
                </a:lnTo>
                <a:lnTo>
                  <a:pt x="1317101" y="10316263"/>
                </a:lnTo>
                <a:lnTo>
                  <a:pt x="1306655" y="10248747"/>
                </a:lnTo>
                <a:lnTo>
                  <a:pt x="1296032" y="10179683"/>
                </a:lnTo>
                <a:lnTo>
                  <a:pt x="1285223" y="10109035"/>
                </a:lnTo>
                <a:lnTo>
                  <a:pt x="1274217" y="10036767"/>
                </a:lnTo>
                <a:lnTo>
                  <a:pt x="1263004" y="9962842"/>
                </a:lnTo>
                <a:lnTo>
                  <a:pt x="1251571" y="9887226"/>
                </a:lnTo>
                <a:lnTo>
                  <a:pt x="1239911" y="9809880"/>
                </a:lnTo>
                <a:lnTo>
                  <a:pt x="1212019" y="9624219"/>
                </a:lnTo>
                <a:lnTo>
                  <a:pt x="1177812" y="9395970"/>
                </a:lnTo>
                <a:lnTo>
                  <a:pt x="835454" y="9624219"/>
                </a:lnTo>
                <a:lnTo>
                  <a:pt x="750380" y="9077046"/>
                </a:lnTo>
                <a:lnTo>
                  <a:pt x="704621" y="8782042"/>
                </a:lnTo>
                <a:lnTo>
                  <a:pt x="671641" y="8568810"/>
                </a:lnTo>
                <a:lnTo>
                  <a:pt x="650284" y="8430347"/>
                </a:lnTo>
                <a:lnTo>
                  <a:pt x="629425" y="8294760"/>
                </a:lnTo>
                <a:lnTo>
                  <a:pt x="609063" y="8161980"/>
                </a:lnTo>
                <a:lnTo>
                  <a:pt x="589192" y="8031940"/>
                </a:lnTo>
                <a:lnTo>
                  <a:pt x="569806" y="7904574"/>
                </a:lnTo>
                <a:lnTo>
                  <a:pt x="550905" y="7779815"/>
                </a:lnTo>
                <a:lnTo>
                  <a:pt x="532483" y="7657594"/>
                </a:lnTo>
                <a:lnTo>
                  <a:pt x="523450" y="7597413"/>
                </a:lnTo>
                <a:lnTo>
                  <a:pt x="514536" y="7537844"/>
                </a:lnTo>
                <a:lnTo>
                  <a:pt x="505740" y="7478874"/>
                </a:lnTo>
                <a:lnTo>
                  <a:pt x="497061" y="7420498"/>
                </a:lnTo>
                <a:lnTo>
                  <a:pt x="488498" y="7362705"/>
                </a:lnTo>
                <a:lnTo>
                  <a:pt x="480052" y="7305488"/>
                </a:lnTo>
                <a:lnTo>
                  <a:pt x="471721" y="7248837"/>
                </a:lnTo>
                <a:lnTo>
                  <a:pt x="463507" y="7192747"/>
                </a:lnTo>
                <a:lnTo>
                  <a:pt x="455407" y="7137207"/>
                </a:lnTo>
                <a:lnTo>
                  <a:pt x="447420" y="7082209"/>
                </a:lnTo>
                <a:lnTo>
                  <a:pt x="439549" y="7027744"/>
                </a:lnTo>
                <a:lnTo>
                  <a:pt x="431790" y="6973804"/>
                </a:lnTo>
                <a:lnTo>
                  <a:pt x="424144" y="6920382"/>
                </a:lnTo>
                <a:lnTo>
                  <a:pt x="416611" y="6867468"/>
                </a:lnTo>
                <a:lnTo>
                  <a:pt x="409189" y="6815054"/>
                </a:lnTo>
                <a:lnTo>
                  <a:pt x="401878" y="6763130"/>
                </a:lnTo>
                <a:lnTo>
                  <a:pt x="394679" y="6711690"/>
                </a:lnTo>
                <a:lnTo>
                  <a:pt x="387590" y="6660726"/>
                </a:lnTo>
                <a:lnTo>
                  <a:pt x="380610" y="6610226"/>
                </a:lnTo>
                <a:lnTo>
                  <a:pt x="373740" y="6560186"/>
                </a:lnTo>
                <a:lnTo>
                  <a:pt x="366979" y="6510594"/>
                </a:lnTo>
                <a:lnTo>
                  <a:pt x="360325" y="6461444"/>
                </a:lnTo>
                <a:lnTo>
                  <a:pt x="353780" y="6412726"/>
                </a:lnTo>
                <a:lnTo>
                  <a:pt x="347342" y="6364432"/>
                </a:lnTo>
                <a:lnTo>
                  <a:pt x="341011" y="6316554"/>
                </a:lnTo>
                <a:lnTo>
                  <a:pt x="334787" y="6269082"/>
                </a:lnTo>
                <a:lnTo>
                  <a:pt x="328667" y="6222012"/>
                </a:lnTo>
                <a:lnTo>
                  <a:pt x="322655" y="6175331"/>
                </a:lnTo>
                <a:lnTo>
                  <a:pt x="316745" y="6129031"/>
                </a:lnTo>
                <a:lnTo>
                  <a:pt x="305239" y="6037545"/>
                </a:lnTo>
                <a:lnTo>
                  <a:pt x="294149" y="5947487"/>
                </a:lnTo>
                <a:lnTo>
                  <a:pt x="283466" y="5858788"/>
                </a:lnTo>
                <a:lnTo>
                  <a:pt x="273189" y="5771383"/>
                </a:lnTo>
                <a:lnTo>
                  <a:pt x="263312" y="5685202"/>
                </a:lnTo>
                <a:lnTo>
                  <a:pt x="253834" y="5600178"/>
                </a:lnTo>
                <a:lnTo>
                  <a:pt x="244750" y="5516246"/>
                </a:lnTo>
                <a:lnTo>
                  <a:pt x="236054" y="5433337"/>
                </a:lnTo>
                <a:lnTo>
                  <a:pt x="227743" y="5351383"/>
                </a:lnTo>
                <a:lnTo>
                  <a:pt x="219814" y="5270319"/>
                </a:lnTo>
                <a:lnTo>
                  <a:pt x="212263" y="5190076"/>
                </a:lnTo>
                <a:lnTo>
                  <a:pt x="205084" y="5110585"/>
                </a:lnTo>
                <a:lnTo>
                  <a:pt x="198276" y="5031782"/>
                </a:lnTo>
                <a:lnTo>
                  <a:pt x="191833" y="4953598"/>
                </a:lnTo>
                <a:lnTo>
                  <a:pt x="185749" y="4875964"/>
                </a:lnTo>
                <a:lnTo>
                  <a:pt x="180026" y="4798816"/>
                </a:lnTo>
                <a:lnTo>
                  <a:pt x="174654" y="4722084"/>
                </a:lnTo>
                <a:lnTo>
                  <a:pt x="169632" y="4645704"/>
                </a:lnTo>
                <a:lnTo>
                  <a:pt x="164956" y="4569604"/>
                </a:lnTo>
                <a:lnTo>
                  <a:pt x="160620" y="4493719"/>
                </a:lnTo>
                <a:lnTo>
                  <a:pt x="156624" y="4417982"/>
                </a:lnTo>
                <a:lnTo>
                  <a:pt x="152959" y="4342325"/>
                </a:lnTo>
                <a:lnTo>
                  <a:pt x="149625" y="4266683"/>
                </a:lnTo>
                <a:lnTo>
                  <a:pt x="146616" y="4190984"/>
                </a:lnTo>
                <a:lnTo>
                  <a:pt x="143928" y="4115164"/>
                </a:lnTo>
                <a:lnTo>
                  <a:pt x="141559" y="4039155"/>
                </a:lnTo>
                <a:lnTo>
                  <a:pt x="139502" y="3962889"/>
                </a:lnTo>
                <a:lnTo>
                  <a:pt x="137754" y="3886300"/>
                </a:lnTo>
                <a:lnTo>
                  <a:pt x="136313" y="3809319"/>
                </a:lnTo>
                <a:lnTo>
                  <a:pt x="135172" y="3731880"/>
                </a:lnTo>
                <a:lnTo>
                  <a:pt x="134330" y="3653916"/>
                </a:lnTo>
                <a:lnTo>
                  <a:pt x="133781" y="3575358"/>
                </a:lnTo>
                <a:lnTo>
                  <a:pt x="133665" y="3375924"/>
                </a:lnTo>
                <a:lnTo>
                  <a:pt x="133854" y="3335449"/>
                </a:lnTo>
                <a:lnTo>
                  <a:pt x="134438" y="3253844"/>
                </a:lnTo>
                <a:lnTo>
                  <a:pt x="135297" y="3171310"/>
                </a:lnTo>
                <a:lnTo>
                  <a:pt x="136426" y="3087778"/>
                </a:lnTo>
                <a:lnTo>
                  <a:pt x="137819" y="3003181"/>
                </a:lnTo>
                <a:lnTo>
                  <a:pt x="139474" y="2917452"/>
                </a:lnTo>
                <a:lnTo>
                  <a:pt x="141388" y="2830524"/>
                </a:lnTo>
                <a:lnTo>
                  <a:pt x="143553" y="2742329"/>
                </a:lnTo>
                <a:lnTo>
                  <a:pt x="145969" y="2652800"/>
                </a:lnTo>
                <a:lnTo>
                  <a:pt x="148630" y="2561869"/>
                </a:lnTo>
                <a:lnTo>
                  <a:pt x="151534" y="2469469"/>
                </a:lnTo>
                <a:lnTo>
                  <a:pt x="153075" y="2422698"/>
                </a:lnTo>
                <a:lnTo>
                  <a:pt x="154674" y="2375533"/>
                </a:lnTo>
                <a:lnTo>
                  <a:pt x="156333" y="2327968"/>
                </a:lnTo>
                <a:lnTo>
                  <a:pt x="158049" y="2279995"/>
                </a:lnTo>
                <a:lnTo>
                  <a:pt x="159823" y="2231603"/>
                </a:lnTo>
                <a:lnTo>
                  <a:pt x="161653" y="2182785"/>
                </a:lnTo>
                <a:lnTo>
                  <a:pt x="163540" y="2133532"/>
                </a:lnTo>
                <a:lnTo>
                  <a:pt x="165482" y="2083836"/>
                </a:lnTo>
                <a:lnTo>
                  <a:pt x="167480" y="2033689"/>
                </a:lnTo>
                <a:lnTo>
                  <a:pt x="169533" y="1983082"/>
                </a:lnTo>
                <a:lnTo>
                  <a:pt x="171641" y="1932007"/>
                </a:lnTo>
                <a:lnTo>
                  <a:pt x="173803" y="1880455"/>
                </a:lnTo>
                <a:lnTo>
                  <a:pt x="176017" y="1828419"/>
                </a:lnTo>
                <a:lnTo>
                  <a:pt x="178284" y="1775888"/>
                </a:lnTo>
                <a:lnTo>
                  <a:pt x="180606" y="1722856"/>
                </a:lnTo>
                <a:lnTo>
                  <a:pt x="182978" y="1669313"/>
                </a:lnTo>
                <a:lnTo>
                  <a:pt x="185401" y="1615253"/>
                </a:lnTo>
                <a:lnTo>
                  <a:pt x="187875" y="1560664"/>
                </a:lnTo>
                <a:lnTo>
                  <a:pt x="192975" y="1449871"/>
                </a:lnTo>
                <a:lnTo>
                  <a:pt x="198272" y="1336870"/>
                </a:lnTo>
                <a:lnTo>
                  <a:pt x="203763" y="1221591"/>
                </a:lnTo>
                <a:lnTo>
                  <a:pt x="209443" y="1103969"/>
                </a:lnTo>
                <a:lnTo>
                  <a:pt x="215310" y="983933"/>
                </a:lnTo>
                <a:lnTo>
                  <a:pt x="221357" y="861419"/>
                </a:lnTo>
                <a:lnTo>
                  <a:pt x="230761" y="672854"/>
                </a:lnTo>
                <a:lnTo>
                  <a:pt x="243899" y="412125"/>
                </a:lnTo>
                <a:lnTo>
                  <a:pt x="264822" y="0"/>
                </a:lnTo>
                <a:lnTo>
                  <a:pt x="0" y="0"/>
                </a:lnTo>
                <a:close/>
              </a:path>
            </a:pathLst>
          </a:custGeom>
        </p:spPr>
        <p:txBody>
          <a:bodyPr wrap="square">
            <a:noAutofit/>
          </a:bodyPr>
          <a:lstStyle>
            <a:lvl1pPr marL="0" indent="0">
              <a:buNone/>
              <a:defRPr/>
            </a:lvl1pPr>
          </a:lstStyle>
          <a:p>
            <a:r>
              <a:rPr lang="en-US" dirty="0"/>
              <a:t>Click icon to add picture</a:t>
            </a:r>
            <a:endParaRPr lang="en-GB"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4"/>
          </p:nvPr>
        </p:nvSpPr>
        <p:spPr>
          <a:xfrm>
            <a:off x="2683256" y="1048758"/>
            <a:ext cx="606484" cy="642637"/>
          </a:xfrm>
        </p:spPr>
        <p:txBody>
          <a:bodyPr numCol="2">
            <a:normAutofit fontScale="85000" lnSpcReduction="20000"/>
          </a:bodyPr>
          <a:lstStyle>
            <a:lvl1pPr marL="0" indent="0">
              <a:buNone/>
              <a:defRPr/>
            </a:lvl1pPr>
          </a:lstStyle>
          <a:p>
            <a:pPr>
              <a:lnSpc>
                <a:spcPct val="120000"/>
              </a:lnSpc>
            </a:pPr>
            <a:endParaRPr lang="en-US" b="1" dirty="0"/>
          </a:p>
        </p:txBody>
      </p:sp>
      <p:pic>
        <p:nvPicPr>
          <p:cNvPr id="22" name="Picture 21"/>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3" name="Picture 22"/>
          <p:cNvPicPr>
            <a:picLocks noChangeAspect="1"/>
          </p:cNvPicPr>
          <p:nvPr userDrawn="1"/>
        </p:nvPicPr>
        <p:blipFill>
          <a:blip r:embed="rId6"/>
          <a:stretch>
            <a:fillRect/>
          </a:stretch>
        </p:blipFill>
        <p:spPr>
          <a:xfrm>
            <a:off x="7748940" y="6421491"/>
            <a:ext cx="3395766" cy="286537"/>
          </a:xfrm>
          <a:prstGeom prst="rect">
            <a:avLst/>
          </a:prstGeom>
        </p:spPr>
      </p:pic>
      <p:pic>
        <p:nvPicPr>
          <p:cNvPr id="14" name="Picture 13"/>
          <p:cNvPicPr>
            <a:picLocks noChangeAspect="1"/>
          </p:cNvPicPr>
          <p:nvPr userDrawn="1"/>
        </p:nvPicPr>
        <p:blipFill>
          <a:blip r:embed="rId7"/>
          <a:stretch>
            <a:fillRect/>
          </a:stretch>
        </p:blipFill>
        <p:spPr>
          <a:xfrm>
            <a:off x="2758530" y="37272"/>
            <a:ext cx="2975106" cy="512108"/>
          </a:xfrm>
          <a:prstGeom prst="rect">
            <a:avLst/>
          </a:prstGeom>
        </p:spPr>
      </p:pic>
    </p:spTree>
    <p:extLst>
      <p:ext uri="{BB962C8B-B14F-4D97-AF65-F5344CB8AC3E}">
        <p14:creationId xmlns:p14="http://schemas.microsoft.com/office/powerpoint/2010/main" val="3382562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PSHE_Learning Objectives">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0" y="6096"/>
            <a:ext cx="12192000" cy="6845807"/>
          </a:xfrm>
          <a:prstGeom prst="rect">
            <a:avLst/>
          </a:prstGeom>
        </p:spPr>
      </p:pic>
      <p:pic>
        <p:nvPicPr>
          <p:cNvPr id="7" name="Picture 6">
            <a:extLst>
              <a:ext uri="{FF2B5EF4-FFF2-40B4-BE49-F238E27FC236}">
                <a16:creationId xmlns:a16="http://schemas.microsoft.com/office/drawing/2014/main" id="{4A2004A2-CFBE-493B-AE2D-54236AB820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9" name="Picture 18"/>
          <p:cNvPicPr>
            <a:picLocks noChangeAspect="1"/>
          </p:cNvPicPr>
          <p:nvPr userDrawn="1"/>
        </p:nvPicPr>
        <p:blipFill rotWithShape="1">
          <a:blip r:embed="rId4"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1" name="Picture 20"/>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23682" y="-28222"/>
            <a:ext cx="1947723" cy="718687"/>
          </a:xfrm>
          <a:prstGeom prst="rect">
            <a:avLst/>
          </a:prstGeom>
        </p:spPr>
      </p:pic>
      <p:pic>
        <p:nvPicPr>
          <p:cNvPr id="15" name="Picture 14">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sp>
        <p:nvSpPr>
          <p:cNvPr id="27" name="Text Placeholder 5"/>
          <p:cNvSpPr>
            <a:spLocks noGrp="1"/>
          </p:cNvSpPr>
          <p:nvPr>
            <p:ph type="body" sz="quarter" idx="13"/>
          </p:nvPr>
        </p:nvSpPr>
        <p:spPr>
          <a:xfrm>
            <a:off x="502039" y="2045768"/>
            <a:ext cx="9359440" cy="1147484"/>
          </a:xfrm>
          <a:solidFill>
            <a:schemeClr val="tx2"/>
          </a:solidFill>
        </p:spPr>
        <p:txBody>
          <a:bodyPr lIns="180000" tIns="180000" rIns="180000" bIns="180000" anchor="ctr" anchorCtr="0"/>
          <a:lstStyle>
            <a:lvl1pPr marL="0" indent="0">
              <a:lnSpc>
                <a:spcPct val="100000"/>
              </a:lnSpc>
              <a:spcAft>
                <a:spcPts val="0"/>
              </a:spcAft>
              <a:buFontTx/>
              <a:buNone/>
              <a:defRPr sz="4000" b="1" i="0" baseline="0">
                <a:solidFill>
                  <a:schemeClr val="accent1"/>
                </a:solidFill>
              </a:defRPr>
            </a:lvl1pPr>
            <a:lvl2pPr marL="233064" indent="0">
              <a:buNone/>
              <a:defRPr/>
            </a:lvl2pPr>
          </a:lstStyle>
          <a:p>
            <a:pPr lvl="0"/>
            <a:r>
              <a:rPr lang="en-US" dirty="0"/>
              <a:t>Click to edit Master text styles</a:t>
            </a:r>
          </a:p>
        </p:txBody>
      </p:sp>
      <p:sp>
        <p:nvSpPr>
          <p:cNvPr id="28" name="Text Placeholder 8"/>
          <p:cNvSpPr>
            <a:spLocks noGrp="1"/>
          </p:cNvSpPr>
          <p:nvPr>
            <p:ph type="body" sz="quarter" idx="14"/>
          </p:nvPr>
        </p:nvSpPr>
        <p:spPr>
          <a:xfrm>
            <a:off x="1290957" y="3202582"/>
            <a:ext cx="10614537" cy="1899995"/>
          </a:xfrm>
          <a:solidFill>
            <a:schemeClr val="accent1"/>
          </a:solidFill>
        </p:spPr>
        <p:txBody>
          <a:bodyPr lIns="180000" tIns="180000" rIns="180000" bIns="180000" anchor="ctr" anchorCtr="0"/>
          <a:lstStyle>
            <a:lvl1pPr marL="342900" indent="-342900">
              <a:lnSpc>
                <a:spcPct val="100000"/>
              </a:lnSpc>
              <a:spcAft>
                <a:spcPts val="0"/>
              </a:spcAft>
              <a:buFont typeface="Arial" panose="020B0604020202020204" pitchFamily="34" charset="0"/>
              <a:buChar char="•"/>
              <a:defRPr sz="2400" b="0" i="0" baseline="0">
                <a:solidFill>
                  <a:schemeClr val="bg1"/>
                </a:solidFill>
                <a:latin typeface="Arial" panose="020B0604020202020204" pitchFamily="34" charset="0"/>
                <a:cs typeface="Arial" panose="020B0604020202020204" pitchFamily="34" charset="0"/>
              </a:defRPr>
            </a:lvl1pPr>
          </a:lstStyle>
          <a:p>
            <a:pPr lvl="0"/>
            <a:r>
              <a:rPr lang="en-US"/>
              <a:t>Click to edit Master text styles</a:t>
            </a:r>
          </a:p>
        </p:txBody>
      </p:sp>
      <p:pic>
        <p:nvPicPr>
          <p:cNvPr id="14" name="Picture 13"/>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0" name="Picture 19"/>
          <p:cNvPicPr>
            <a:picLocks noChangeAspect="1"/>
          </p:cNvPicPr>
          <p:nvPr userDrawn="1"/>
        </p:nvPicPr>
        <p:blipFill>
          <a:blip r:embed="rId8"/>
          <a:stretch>
            <a:fillRect/>
          </a:stretch>
        </p:blipFill>
        <p:spPr>
          <a:xfrm>
            <a:off x="7748940" y="6421491"/>
            <a:ext cx="3395766" cy="286537"/>
          </a:xfrm>
          <a:prstGeom prst="rect">
            <a:avLst/>
          </a:prstGeom>
        </p:spPr>
      </p:pic>
      <p:pic>
        <p:nvPicPr>
          <p:cNvPr id="16" name="Picture 15"/>
          <p:cNvPicPr>
            <a:picLocks noChangeAspect="1"/>
          </p:cNvPicPr>
          <p:nvPr userDrawn="1"/>
        </p:nvPicPr>
        <p:blipFill>
          <a:blip r:embed="rId9"/>
          <a:stretch>
            <a:fillRect/>
          </a:stretch>
        </p:blipFill>
        <p:spPr>
          <a:xfrm>
            <a:off x="2763276" y="44217"/>
            <a:ext cx="5535648" cy="506012"/>
          </a:xfrm>
          <a:prstGeom prst="rect">
            <a:avLst/>
          </a:prstGeom>
        </p:spPr>
      </p:pic>
    </p:spTree>
    <p:extLst>
      <p:ext uri="{BB962C8B-B14F-4D97-AF65-F5344CB8AC3E}">
        <p14:creationId xmlns:p14="http://schemas.microsoft.com/office/powerpoint/2010/main" val="1379564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PSHE_Hidden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035287F-1A1D-4A14-AA35-391BEBD0D17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26344" y="931863"/>
            <a:ext cx="877976" cy="1028941"/>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8"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9"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3" name="Picture 12"/>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5" name="Picture 14"/>
          <p:cNvPicPr>
            <a:picLocks noChangeAspect="1"/>
          </p:cNvPicPr>
          <p:nvPr userDrawn="1"/>
        </p:nvPicPr>
        <p:blipFill>
          <a:blip r:embed="rId7"/>
          <a:stretch>
            <a:fillRect/>
          </a:stretch>
        </p:blipFill>
        <p:spPr>
          <a:xfrm>
            <a:off x="7748940" y="6421491"/>
            <a:ext cx="3395766" cy="286537"/>
          </a:xfrm>
          <a:prstGeom prst="rect">
            <a:avLst/>
          </a:prstGeom>
        </p:spPr>
      </p:pic>
      <p:pic>
        <p:nvPicPr>
          <p:cNvPr id="17" name="Picture 16"/>
          <p:cNvPicPr>
            <a:picLocks noChangeAspect="1"/>
          </p:cNvPicPr>
          <p:nvPr userDrawn="1"/>
        </p:nvPicPr>
        <p:blipFill>
          <a:blip r:embed="rId8"/>
          <a:stretch>
            <a:fillRect/>
          </a:stretch>
        </p:blipFill>
        <p:spPr>
          <a:xfrm>
            <a:off x="2763276" y="44217"/>
            <a:ext cx="5535648" cy="506012"/>
          </a:xfrm>
          <a:prstGeom prst="rect">
            <a:avLst/>
          </a:prstGeom>
        </p:spPr>
      </p:pic>
    </p:spTree>
    <p:extLst>
      <p:ext uri="{BB962C8B-B14F-4D97-AF65-F5344CB8AC3E}">
        <p14:creationId xmlns:p14="http://schemas.microsoft.com/office/powerpoint/2010/main" val="38402087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PSHE_Blank">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pic>
        <p:nvPicPr>
          <p:cNvPr id="12" name="Picture 11">
            <a:extLst>
              <a:ext uri="{FF2B5EF4-FFF2-40B4-BE49-F238E27FC236}">
                <a16:creationId xmlns:a16="http://schemas.microsoft.com/office/drawing/2014/main" id="{C508447E-2441-40AE-941B-831CB65570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4" name="Picture 13"/>
          <p:cNvPicPr>
            <a:picLocks noChangeAspect="1"/>
          </p:cNvPicPr>
          <p:nvPr userDrawn="1"/>
        </p:nvPicPr>
        <p:blipFill>
          <a:blip r:embed="rId4"/>
          <a:stretch>
            <a:fillRect/>
          </a:stretch>
        </p:blipFill>
        <p:spPr>
          <a:xfrm>
            <a:off x="8003338" y="6421491"/>
            <a:ext cx="3395766" cy="28653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9" name="Picture 8"/>
          <p:cNvPicPr>
            <a:picLocks noChangeAspect="1"/>
          </p:cNvPicPr>
          <p:nvPr userDrawn="1"/>
        </p:nvPicPr>
        <p:blipFill rotWithShape="1">
          <a:blip r:embed="rId5"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0" name="Picture 9">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1" name="Picture 10"/>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3" name="Picture 12"/>
          <p:cNvPicPr>
            <a:picLocks noChangeAspect="1"/>
          </p:cNvPicPr>
          <p:nvPr userDrawn="1"/>
        </p:nvPicPr>
        <p:blipFill>
          <a:blip r:embed="rId4"/>
          <a:stretch>
            <a:fillRect/>
          </a:stretch>
        </p:blipFill>
        <p:spPr>
          <a:xfrm>
            <a:off x="7748940" y="6421491"/>
            <a:ext cx="3395766" cy="286537"/>
          </a:xfrm>
          <a:prstGeom prst="rect">
            <a:avLst/>
          </a:prstGeom>
        </p:spPr>
      </p:pic>
      <p:pic>
        <p:nvPicPr>
          <p:cNvPr id="18" name="Picture 17"/>
          <p:cNvPicPr>
            <a:picLocks noChangeAspect="1"/>
          </p:cNvPicPr>
          <p:nvPr userDrawn="1"/>
        </p:nvPicPr>
        <p:blipFill>
          <a:blip r:embed="rId8"/>
          <a:stretch>
            <a:fillRect/>
          </a:stretch>
        </p:blipFill>
        <p:spPr>
          <a:xfrm>
            <a:off x="2763276" y="44217"/>
            <a:ext cx="5535648" cy="506012"/>
          </a:xfrm>
          <a:prstGeom prst="rect">
            <a:avLst/>
          </a:prstGeom>
        </p:spPr>
      </p:pic>
    </p:spTree>
    <p:extLst>
      <p:ext uri="{BB962C8B-B14F-4D97-AF65-F5344CB8AC3E}">
        <p14:creationId xmlns:p14="http://schemas.microsoft.com/office/powerpoint/2010/main" val="11234795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ENG_Half image">
    <p:spTree>
      <p:nvGrpSpPr>
        <p:cNvPr id="1" name=""/>
        <p:cNvGrpSpPr/>
        <p:nvPr/>
      </p:nvGrpSpPr>
      <p:grpSpPr>
        <a:xfrm>
          <a:off x="0" y="0"/>
          <a:ext cx="0" cy="0"/>
          <a:chOff x="0" y="0"/>
          <a:chExt cx="0" cy="0"/>
        </a:xfrm>
      </p:grpSpPr>
      <p:pic>
        <p:nvPicPr>
          <p:cNvPr id="19" name="Picture 18"/>
          <p:cNvPicPr>
            <a:picLocks noChangeAspect="1"/>
          </p:cNvPicPr>
          <p:nvPr userDrawn="1"/>
        </p:nvPicPr>
        <p:blipFill rotWithShape="1">
          <a:blip r:embed="rId2"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0" name="Picture 19">
            <a:extLst>
              <a:ext uri="{FF2B5EF4-FFF2-40B4-BE49-F238E27FC236}">
                <a16:creationId xmlns:a16="http://schemas.microsoft.com/office/drawing/2014/main" id="{9035287F-1A1D-4A14-AA35-391BEBD0D1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7" name="Title 1">
            <a:extLst>
              <a:ext uri="{FF2B5EF4-FFF2-40B4-BE49-F238E27FC236}">
                <a16:creationId xmlns:a16="http://schemas.microsoft.com/office/drawing/2014/main" id="{743E5E73-037F-404D-8B45-A07A431CF904}"/>
              </a:ext>
            </a:extLst>
          </p:cNvPr>
          <p:cNvSpPr>
            <a:spLocks noGrp="1"/>
          </p:cNvSpPr>
          <p:nvPr>
            <p:ph type="title"/>
          </p:nvPr>
        </p:nvSpPr>
        <p:spPr>
          <a:xfrm>
            <a:off x="714485" y="1898186"/>
            <a:ext cx="4556763" cy="999170"/>
          </a:xfrm>
        </p:spPr>
        <p:txBody>
          <a:bodyPr/>
          <a:lstStyle/>
          <a:p>
            <a:endParaRPr lang="en-US" dirty="0"/>
          </a:p>
        </p:txBody>
      </p:sp>
      <p:sp>
        <p:nvSpPr>
          <p:cNvPr id="18"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3104147"/>
            <a:ext cx="4569499" cy="2957184"/>
          </a:xfrm>
        </p:spPr>
        <p:txBody>
          <a:bodyPr numCol="2">
            <a:normAutofit fontScale="85000" lnSpcReduction="20000"/>
          </a:bodyPr>
          <a:lstStyle/>
          <a:p>
            <a:pPr>
              <a:lnSpc>
                <a:spcPct val="120000"/>
              </a:lnSpc>
            </a:pPr>
            <a:endParaRPr lang="en-US" b="1" dirty="0"/>
          </a:p>
        </p:txBody>
      </p:sp>
      <p:sp>
        <p:nvSpPr>
          <p:cNvPr id="15" name="Picture Placeholder 6"/>
          <p:cNvSpPr>
            <a:spLocks noGrp="1"/>
          </p:cNvSpPr>
          <p:nvPr>
            <p:ph type="pic" sz="quarter" idx="13"/>
          </p:nvPr>
        </p:nvSpPr>
        <p:spPr>
          <a:xfrm>
            <a:off x="6087979" y="633148"/>
            <a:ext cx="6104020" cy="5527587"/>
          </a:xfrm>
          <a:custGeom>
            <a:avLst/>
            <a:gdLst>
              <a:gd name="connsiteX0" fmla="*/ 0 w 13468350"/>
              <a:gd name="connsiteY0" fmla="*/ 0 h 13770790"/>
              <a:gd name="connsiteX1" fmla="*/ 13468350 w 13468350"/>
              <a:gd name="connsiteY1" fmla="*/ 0 h 13770790"/>
              <a:gd name="connsiteX2" fmla="*/ 13468350 w 13468350"/>
              <a:gd name="connsiteY2" fmla="*/ 13770790 h 13770790"/>
              <a:gd name="connsiteX3" fmla="*/ 0 w 13468350"/>
              <a:gd name="connsiteY3" fmla="*/ 13770790 h 13770790"/>
              <a:gd name="connsiteX4" fmla="*/ 0 w 13468350"/>
              <a:gd name="connsiteY4" fmla="*/ 13770596 h 13770790"/>
              <a:gd name="connsiteX5" fmla="*/ 2445913 w 13468350"/>
              <a:gd name="connsiteY5" fmla="*/ 13770596 h 13770790"/>
              <a:gd name="connsiteX6" fmla="*/ 2257033 w 13468350"/>
              <a:gd name="connsiteY6" fmla="*/ 13391997 h 13770790"/>
              <a:gd name="connsiteX7" fmla="*/ 2184920 w 13468350"/>
              <a:gd name="connsiteY7" fmla="*/ 13246122 h 13770790"/>
              <a:gd name="connsiteX8" fmla="*/ 2139581 w 13468350"/>
              <a:gd name="connsiteY8" fmla="*/ 13153613 h 13770790"/>
              <a:gd name="connsiteX9" fmla="*/ 2117701 w 13468350"/>
              <a:gd name="connsiteY9" fmla="*/ 13108672 h 13770790"/>
              <a:gd name="connsiteX10" fmla="*/ 2096334 w 13468350"/>
              <a:gd name="connsiteY10" fmla="*/ 13064560 h 13770790"/>
              <a:gd name="connsiteX11" fmla="*/ 2075468 w 13468350"/>
              <a:gd name="connsiteY11" fmla="*/ 13021240 h 13770790"/>
              <a:gd name="connsiteX12" fmla="*/ 2055093 w 13468350"/>
              <a:gd name="connsiteY12" fmla="*/ 12978676 h 13770790"/>
              <a:gd name="connsiteX13" fmla="*/ 2015778 w 13468350"/>
              <a:gd name="connsiteY13" fmla="*/ 12895672 h 13770790"/>
              <a:gd name="connsiteX14" fmla="*/ 1978304 w 13468350"/>
              <a:gd name="connsiteY14" fmla="*/ 12815261 h 13770790"/>
              <a:gd name="connsiteX15" fmla="*/ 1942587 w 13468350"/>
              <a:gd name="connsiteY15" fmla="*/ 12737153 h 13770790"/>
              <a:gd name="connsiteX16" fmla="*/ 1908545 w 13468350"/>
              <a:gd name="connsiteY16" fmla="*/ 12661063 h 13770790"/>
              <a:gd name="connsiteX17" fmla="*/ 1876093 w 13468350"/>
              <a:gd name="connsiteY17" fmla="*/ 12586700 h 13770790"/>
              <a:gd name="connsiteX18" fmla="*/ 1845149 w 13468350"/>
              <a:gd name="connsiteY18" fmla="*/ 12513778 h 13770790"/>
              <a:gd name="connsiteX19" fmla="*/ 1815627 w 13468350"/>
              <a:gd name="connsiteY19" fmla="*/ 12442007 h 13770790"/>
              <a:gd name="connsiteX20" fmla="*/ 1787445 w 13468350"/>
              <a:gd name="connsiteY20" fmla="*/ 12371102 h 13770790"/>
              <a:gd name="connsiteX21" fmla="*/ 1760521 w 13468350"/>
              <a:gd name="connsiteY21" fmla="*/ 12300772 h 13770790"/>
              <a:gd name="connsiteX22" fmla="*/ 1734770 w 13468350"/>
              <a:gd name="connsiteY22" fmla="*/ 12230730 h 13770790"/>
              <a:gd name="connsiteX23" fmla="*/ 1710108 w 13468350"/>
              <a:gd name="connsiteY23" fmla="*/ 12160687 h 13770790"/>
              <a:gd name="connsiteX24" fmla="*/ 1686452 w 13468350"/>
              <a:gd name="connsiteY24" fmla="*/ 12090358 h 13770790"/>
              <a:gd name="connsiteX25" fmla="*/ 1663719 w 13468350"/>
              <a:gd name="connsiteY25" fmla="*/ 12019452 h 13770790"/>
              <a:gd name="connsiteX26" fmla="*/ 1641825 w 13468350"/>
              <a:gd name="connsiteY26" fmla="*/ 11947681 h 13770790"/>
              <a:gd name="connsiteX27" fmla="*/ 1620686 w 13468350"/>
              <a:gd name="connsiteY27" fmla="*/ 11874759 h 13770790"/>
              <a:gd name="connsiteX28" fmla="*/ 1600220 w 13468350"/>
              <a:gd name="connsiteY28" fmla="*/ 11800396 h 13770790"/>
              <a:gd name="connsiteX29" fmla="*/ 1580342 w 13468350"/>
              <a:gd name="connsiteY29" fmla="*/ 11724306 h 13770790"/>
              <a:gd name="connsiteX30" fmla="*/ 1560969 w 13468350"/>
              <a:gd name="connsiteY30" fmla="*/ 11646198 h 13770790"/>
              <a:gd name="connsiteX31" fmla="*/ 1542018 w 13468350"/>
              <a:gd name="connsiteY31" fmla="*/ 11565787 h 13770790"/>
              <a:gd name="connsiteX32" fmla="*/ 1523406 w 13468350"/>
              <a:gd name="connsiteY32" fmla="*/ 11482783 h 13770790"/>
              <a:gd name="connsiteX33" fmla="*/ 1505048 w 13468350"/>
              <a:gd name="connsiteY33" fmla="*/ 11396899 h 13770790"/>
              <a:gd name="connsiteX34" fmla="*/ 1486860 w 13468350"/>
              <a:gd name="connsiteY34" fmla="*/ 11307846 h 13770790"/>
              <a:gd name="connsiteX35" fmla="*/ 1477805 w 13468350"/>
              <a:gd name="connsiteY35" fmla="*/ 11262042 h 13770790"/>
              <a:gd name="connsiteX36" fmla="*/ 1468761 w 13468350"/>
              <a:gd name="connsiteY36" fmla="*/ 11215336 h 13770790"/>
              <a:gd name="connsiteX37" fmla="*/ 1459718 w 13468350"/>
              <a:gd name="connsiteY37" fmla="*/ 11167696 h 13770790"/>
              <a:gd name="connsiteX38" fmla="*/ 1450665 w 13468350"/>
              <a:gd name="connsiteY38" fmla="*/ 11119082 h 13770790"/>
              <a:gd name="connsiteX39" fmla="*/ 1441594 w 13468350"/>
              <a:gd name="connsiteY39" fmla="*/ 11069461 h 13770790"/>
              <a:gd name="connsiteX40" fmla="*/ 1432491 w 13468350"/>
              <a:gd name="connsiteY40" fmla="*/ 11018796 h 13770790"/>
              <a:gd name="connsiteX41" fmla="*/ 1423348 w 13468350"/>
              <a:gd name="connsiteY41" fmla="*/ 10967050 h 13770790"/>
              <a:gd name="connsiteX42" fmla="*/ 1414154 w 13468350"/>
              <a:gd name="connsiteY42" fmla="*/ 10914189 h 13770790"/>
              <a:gd name="connsiteX43" fmla="*/ 1404897 w 13468350"/>
              <a:gd name="connsiteY43" fmla="*/ 10860175 h 13770790"/>
              <a:gd name="connsiteX44" fmla="*/ 1395569 w 13468350"/>
              <a:gd name="connsiteY44" fmla="*/ 10804974 h 13770790"/>
              <a:gd name="connsiteX45" fmla="*/ 1386159 w 13468350"/>
              <a:gd name="connsiteY45" fmla="*/ 10748547 h 13770790"/>
              <a:gd name="connsiteX46" fmla="*/ 1376656 w 13468350"/>
              <a:gd name="connsiteY46" fmla="*/ 10690862 h 13770790"/>
              <a:gd name="connsiteX47" fmla="*/ 1367049 w 13468350"/>
              <a:gd name="connsiteY47" fmla="*/ 10631878 h 13770790"/>
              <a:gd name="connsiteX48" fmla="*/ 1357328 w 13468350"/>
              <a:gd name="connsiteY48" fmla="*/ 10571563 h 13770790"/>
              <a:gd name="connsiteX49" fmla="*/ 1347484 w 13468350"/>
              <a:gd name="connsiteY49" fmla="*/ 10509881 h 13770790"/>
              <a:gd name="connsiteX50" fmla="*/ 1337505 w 13468350"/>
              <a:gd name="connsiteY50" fmla="*/ 10446794 h 13770790"/>
              <a:gd name="connsiteX51" fmla="*/ 1327380 w 13468350"/>
              <a:gd name="connsiteY51" fmla="*/ 10382267 h 13770790"/>
              <a:gd name="connsiteX52" fmla="*/ 1317101 w 13468350"/>
              <a:gd name="connsiteY52" fmla="*/ 10316263 h 13770790"/>
              <a:gd name="connsiteX53" fmla="*/ 1306655 w 13468350"/>
              <a:gd name="connsiteY53" fmla="*/ 10248747 h 13770790"/>
              <a:gd name="connsiteX54" fmla="*/ 1296032 w 13468350"/>
              <a:gd name="connsiteY54" fmla="*/ 10179683 h 13770790"/>
              <a:gd name="connsiteX55" fmla="*/ 1285223 w 13468350"/>
              <a:gd name="connsiteY55" fmla="*/ 10109035 h 13770790"/>
              <a:gd name="connsiteX56" fmla="*/ 1274217 w 13468350"/>
              <a:gd name="connsiteY56" fmla="*/ 10036767 h 13770790"/>
              <a:gd name="connsiteX57" fmla="*/ 1263004 w 13468350"/>
              <a:gd name="connsiteY57" fmla="*/ 9962842 h 13770790"/>
              <a:gd name="connsiteX58" fmla="*/ 1251571 w 13468350"/>
              <a:gd name="connsiteY58" fmla="*/ 9887226 h 13770790"/>
              <a:gd name="connsiteX59" fmla="*/ 1239911 w 13468350"/>
              <a:gd name="connsiteY59" fmla="*/ 9809880 h 13770790"/>
              <a:gd name="connsiteX60" fmla="*/ 1212019 w 13468350"/>
              <a:gd name="connsiteY60" fmla="*/ 9624219 h 13770790"/>
              <a:gd name="connsiteX61" fmla="*/ 1177812 w 13468350"/>
              <a:gd name="connsiteY61" fmla="*/ 9395970 h 13770790"/>
              <a:gd name="connsiteX62" fmla="*/ 835454 w 13468350"/>
              <a:gd name="connsiteY62" fmla="*/ 9624219 h 13770790"/>
              <a:gd name="connsiteX63" fmla="*/ 750380 w 13468350"/>
              <a:gd name="connsiteY63" fmla="*/ 9077046 h 13770790"/>
              <a:gd name="connsiteX64" fmla="*/ 704621 w 13468350"/>
              <a:gd name="connsiteY64" fmla="*/ 8782042 h 13770790"/>
              <a:gd name="connsiteX65" fmla="*/ 671641 w 13468350"/>
              <a:gd name="connsiteY65" fmla="*/ 8568810 h 13770790"/>
              <a:gd name="connsiteX66" fmla="*/ 650284 w 13468350"/>
              <a:gd name="connsiteY66" fmla="*/ 8430347 h 13770790"/>
              <a:gd name="connsiteX67" fmla="*/ 629425 w 13468350"/>
              <a:gd name="connsiteY67" fmla="*/ 8294760 h 13770790"/>
              <a:gd name="connsiteX68" fmla="*/ 609063 w 13468350"/>
              <a:gd name="connsiteY68" fmla="*/ 8161980 h 13770790"/>
              <a:gd name="connsiteX69" fmla="*/ 589192 w 13468350"/>
              <a:gd name="connsiteY69" fmla="*/ 8031940 h 13770790"/>
              <a:gd name="connsiteX70" fmla="*/ 569806 w 13468350"/>
              <a:gd name="connsiteY70" fmla="*/ 7904574 h 13770790"/>
              <a:gd name="connsiteX71" fmla="*/ 550905 w 13468350"/>
              <a:gd name="connsiteY71" fmla="*/ 7779815 h 13770790"/>
              <a:gd name="connsiteX72" fmla="*/ 532483 w 13468350"/>
              <a:gd name="connsiteY72" fmla="*/ 7657594 h 13770790"/>
              <a:gd name="connsiteX73" fmla="*/ 523450 w 13468350"/>
              <a:gd name="connsiteY73" fmla="*/ 7597413 h 13770790"/>
              <a:gd name="connsiteX74" fmla="*/ 514536 w 13468350"/>
              <a:gd name="connsiteY74" fmla="*/ 7537844 h 13770790"/>
              <a:gd name="connsiteX75" fmla="*/ 505740 w 13468350"/>
              <a:gd name="connsiteY75" fmla="*/ 7478874 h 13770790"/>
              <a:gd name="connsiteX76" fmla="*/ 497061 w 13468350"/>
              <a:gd name="connsiteY76" fmla="*/ 7420498 h 13770790"/>
              <a:gd name="connsiteX77" fmla="*/ 488498 w 13468350"/>
              <a:gd name="connsiteY77" fmla="*/ 7362705 h 13770790"/>
              <a:gd name="connsiteX78" fmla="*/ 480052 w 13468350"/>
              <a:gd name="connsiteY78" fmla="*/ 7305488 h 13770790"/>
              <a:gd name="connsiteX79" fmla="*/ 471721 w 13468350"/>
              <a:gd name="connsiteY79" fmla="*/ 7248837 h 13770790"/>
              <a:gd name="connsiteX80" fmla="*/ 463507 w 13468350"/>
              <a:gd name="connsiteY80" fmla="*/ 7192747 h 13770790"/>
              <a:gd name="connsiteX81" fmla="*/ 455407 w 13468350"/>
              <a:gd name="connsiteY81" fmla="*/ 7137207 h 13770790"/>
              <a:gd name="connsiteX82" fmla="*/ 447420 w 13468350"/>
              <a:gd name="connsiteY82" fmla="*/ 7082209 h 13770790"/>
              <a:gd name="connsiteX83" fmla="*/ 439549 w 13468350"/>
              <a:gd name="connsiteY83" fmla="*/ 7027744 h 13770790"/>
              <a:gd name="connsiteX84" fmla="*/ 431790 w 13468350"/>
              <a:gd name="connsiteY84" fmla="*/ 6973804 h 13770790"/>
              <a:gd name="connsiteX85" fmla="*/ 424144 w 13468350"/>
              <a:gd name="connsiteY85" fmla="*/ 6920382 h 13770790"/>
              <a:gd name="connsiteX86" fmla="*/ 416611 w 13468350"/>
              <a:gd name="connsiteY86" fmla="*/ 6867468 h 13770790"/>
              <a:gd name="connsiteX87" fmla="*/ 409189 w 13468350"/>
              <a:gd name="connsiteY87" fmla="*/ 6815054 h 13770790"/>
              <a:gd name="connsiteX88" fmla="*/ 401878 w 13468350"/>
              <a:gd name="connsiteY88" fmla="*/ 6763130 h 13770790"/>
              <a:gd name="connsiteX89" fmla="*/ 394679 w 13468350"/>
              <a:gd name="connsiteY89" fmla="*/ 6711690 h 13770790"/>
              <a:gd name="connsiteX90" fmla="*/ 387590 w 13468350"/>
              <a:gd name="connsiteY90" fmla="*/ 6660726 h 13770790"/>
              <a:gd name="connsiteX91" fmla="*/ 380610 w 13468350"/>
              <a:gd name="connsiteY91" fmla="*/ 6610226 h 13770790"/>
              <a:gd name="connsiteX92" fmla="*/ 373740 w 13468350"/>
              <a:gd name="connsiteY92" fmla="*/ 6560186 h 13770790"/>
              <a:gd name="connsiteX93" fmla="*/ 366979 w 13468350"/>
              <a:gd name="connsiteY93" fmla="*/ 6510594 h 13770790"/>
              <a:gd name="connsiteX94" fmla="*/ 360325 w 13468350"/>
              <a:gd name="connsiteY94" fmla="*/ 6461444 h 13770790"/>
              <a:gd name="connsiteX95" fmla="*/ 353780 w 13468350"/>
              <a:gd name="connsiteY95" fmla="*/ 6412726 h 13770790"/>
              <a:gd name="connsiteX96" fmla="*/ 347342 w 13468350"/>
              <a:gd name="connsiteY96" fmla="*/ 6364432 h 13770790"/>
              <a:gd name="connsiteX97" fmla="*/ 341011 w 13468350"/>
              <a:gd name="connsiteY97" fmla="*/ 6316554 h 13770790"/>
              <a:gd name="connsiteX98" fmla="*/ 334787 w 13468350"/>
              <a:gd name="connsiteY98" fmla="*/ 6269082 h 13770790"/>
              <a:gd name="connsiteX99" fmla="*/ 328667 w 13468350"/>
              <a:gd name="connsiteY99" fmla="*/ 6222012 h 13770790"/>
              <a:gd name="connsiteX100" fmla="*/ 322655 w 13468350"/>
              <a:gd name="connsiteY100" fmla="*/ 6175331 h 13770790"/>
              <a:gd name="connsiteX101" fmla="*/ 316745 w 13468350"/>
              <a:gd name="connsiteY101" fmla="*/ 6129031 h 13770790"/>
              <a:gd name="connsiteX102" fmla="*/ 305239 w 13468350"/>
              <a:gd name="connsiteY102" fmla="*/ 6037545 h 13770790"/>
              <a:gd name="connsiteX103" fmla="*/ 294149 w 13468350"/>
              <a:gd name="connsiteY103" fmla="*/ 5947487 h 13770790"/>
              <a:gd name="connsiteX104" fmla="*/ 283466 w 13468350"/>
              <a:gd name="connsiteY104" fmla="*/ 5858788 h 13770790"/>
              <a:gd name="connsiteX105" fmla="*/ 273189 w 13468350"/>
              <a:gd name="connsiteY105" fmla="*/ 5771383 h 13770790"/>
              <a:gd name="connsiteX106" fmla="*/ 263312 w 13468350"/>
              <a:gd name="connsiteY106" fmla="*/ 5685202 h 13770790"/>
              <a:gd name="connsiteX107" fmla="*/ 253834 w 13468350"/>
              <a:gd name="connsiteY107" fmla="*/ 5600178 h 13770790"/>
              <a:gd name="connsiteX108" fmla="*/ 244750 w 13468350"/>
              <a:gd name="connsiteY108" fmla="*/ 5516246 h 13770790"/>
              <a:gd name="connsiteX109" fmla="*/ 236054 w 13468350"/>
              <a:gd name="connsiteY109" fmla="*/ 5433337 h 13770790"/>
              <a:gd name="connsiteX110" fmla="*/ 227743 w 13468350"/>
              <a:gd name="connsiteY110" fmla="*/ 5351383 h 13770790"/>
              <a:gd name="connsiteX111" fmla="*/ 219814 w 13468350"/>
              <a:gd name="connsiteY111" fmla="*/ 5270319 h 13770790"/>
              <a:gd name="connsiteX112" fmla="*/ 212263 w 13468350"/>
              <a:gd name="connsiteY112" fmla="*/ 5190076 h 13770790"/>
              <a:gd name="connsiteX113" fmla="*/ 205084 w 13468350"/>
              <a:gd name="connsiteY113" fmla="*/ 5110585 h 13770790"/>
              <a:gd name="connsiteX114" fmla="*/ 198276 w 13468350"/>
              <a:gd name="connsiteY114" fmla="*/ 5031782 h 13770790"/>
              <a:gd name="connsiteX115" fmla="*/ 191833 w 13468350"/>
              <a:gd name="connsiteY115" fmla="*/ 4953598 h 13770790"/>
              <a:gd name="connsiteX116" fmla="*/ 185749 w 13468350"/>
              <a:gd name="connsiteY116" fmla="*/ 4875964 h 13770790"/>
              <a:gd name="connsiteX117" fmla="*/ 180026 w 13468350"/>
              <a:gd name="connsiteY117" fmla="*/ 4798816 h 13770790"/>
              <a:gd name="connsiteX118" fmla="*/ 174654 w 13468350"/>
              <a:gd name="connsiteY118" fmla="*/ 4722084 h 13770790"/>
              <a:gd name="connsiteX119" fmla="*/ 169632 w 13468350"/>
              <a:gd name="connsiteY119" fmla="*/ 4645704 h 13770790"/>
              <a:gd name="connsiteX120" fmla="*/ 164956 w 13468350"/>
              <a:gd name="connsiteY120" fmla="*/ 4569604 h 13770790"/>
              <a:gd name="connsiteX121" fmla="*/ 160620 w 13468350"/>
              <a:gd name="connsiteY121" fmla="*/ 4493719 h 13770790"/>
              <a:gd name="connsiteX122" fmla="*/ 156624 w 13468350"/>
              <a:gd name="connsiteY122" fmla="*/ 4417982 h 13770790"/>
              <a:gd name="connsiteX123" fmla="*/ 152959 w 13468350"/>
              <a:gd name="connsiteY123" fmla="*/ 4342325 h 13770790"/>
              <a:gd name="connsiteX124" fmla="*/ 149625 w 13468350"/>
              <a:gd name="connsiteY124" fmla="*/ 4266683 h 13770790"/>
              <a:gd name="connsiteX125" fmla="*/ 146616 w 13468350"/>
              <a:gd name="connsiteY125" fmla="*/ 4190984 h 13770790"/>
              <a:gd name="connsiteX126" fmla="*/ 143928 w 13468350"/>
              <a:gd name="connsiteY126" fmla="*/ 4115164 h 13770790"/>
              <a:gd name="connsiteX127" fmla="*/ 141559 w 13468350"/>
              <a:gd name="connsiteY127" fmla="*/ 4039155 h 13770790"/>
              <a:gd name="connsiteX128" fmla="*/ 139502 w 13468350"/>
              <a:gd name="connsiteY128" fmla="*/ 3962889 h 13770790"/>
              <a:gd name="connsiteX129" fmla="*/ 137754 w 13468350"/>
              <a:gd name="connsiteY129" fmla="*/ 3886300 h 13770790"/>
              <a:gd name="connsiteX130" fmla="*/ 136313 w 13468350"/>
              <a:gd name="connsiteY130" fmla="*/ 3809319 h 13770790"/>
              <a:gd name="connsiteX131" fmla="*/ 135172 w 13468350"/>
              <a:gd name="connsiteY131" fmla="*/ 3731880 h 13770790"/>
              <a:gd name="connsiteX132" fmla="*/ 134330 w 13468350"/>
              <a:gd name="connsiteY132" fmla="*/ 3653916 h 13770790"/>
              <a:gd name="connsiteX133" fmla="*/ 133781 w 13468350"/>
              <a:gd name="connsiteY133" fmla="*/ 3575358 h 13770790"/>
              <a:gd name="connsiteX134" fmla="*/ 133665 w 13468350"/>
              <a:gd name="connsiteY134" fmla="*/ 3375924 h 13770790"/>
              <a:gd name="connsiteX135" fmla="*/ 133854 w 13468350"/>
              <a:gd name="connsiteY135" fmla="*/ 3335449 h 13770790"/>
              <a:gd name="connsiteX136" fmla="*/ 134438 w 13468350"/>
              <a:gd name="connsiteY136" fmla="*/ 3253844 h 13770790"/>
              <a:gd name="connsiteX137" fmla="*/ 135297 w 13468350"/>
              <a:gd name="connsiteY137" fmla="*/ 3171310 h 13770790"/>
              <a:gd name="connsiteX138" fmla="*/ 136426 w 13468350"/>
              <a:gd name="connsiteY138" fmla="*/ 3087778 h 13770790"/>
              <a:gd name="connsiteX139" fmla="*/ 137819 w 13468350"/>
              <a:gd name="connsiteY139" fmla="*/ 3003181 h 13770790"/>
              <a:gd name="connsiteX140" fmla="*/ 139474 w 13468350"/>
              <a:gd name="connsiteY140" fmla="*/ 2917452 h 13770790"/>
              <a:gd name="connsiteX141" fmla="*/ 141388 w 13468350"/>
              <a:gd name="connsiteY141" fmla="*/ 2830524 h 13770790"/>
              <a:gd name="connsiteX142" fmla="*/ 143553 w 13468350"/>
              <a:gd name="connsiteY142" fmla="*/ 2742329 h 13770790"/>
              <a:gd name="connsiteX143" fmla="*/ 145969 w 13468350"/>
              <a:gd name="connsiteY143" fmla="*/ 2652800 h 13770790"/>
              <a:gd name="connsiteX144" fmla="*/ 148630 w 13468350"/>
              <a:gd name="connsiteY144" fmla="*/ 2561869 h 13770790"/>
              <a:gd name="connsiteX145" fmla="*/ 151534 w 13468350"/>
              <a:gd name="connsiteY145" fmla="*/ 2469469 h 13770790"/>
              <a:gd name="connsiteX146" fmla="*/ 153075 w 13468350"/>
              <a:gd name="connsiteY146" fmla="*/ 2422698 h 13770790"/>
              <a:gd name="connsiteX147" fmla="*/ 154674 w 13468350"/>
              <a:gd name="connsiteY147" fmla="*/ 2375533 h 13770790"/>
              <a:gd name="connsiteX148" fmla="*/ 156333 w 13468350"/>
              <a:gd name="connsiteY148" fmla="*/ 2327968 h 13770790"/>
              <a:gd name="connsiteX149" fmla="*/ 158049 w 13468350"/>
              <a:gd name="connsiteY149" fmla="*/ 2279995 h 13770790"/>
              <a:gd name="connsiteX150" fmla="*/ 159823 w 13468350"/>
              <a:gd name="connsiteY150" fmla="*/ 2231603 h 13770790"/>
              <a:gd name="connsiteX151" fmla="*/ 161653 w 13468350"/>
              <a:gd name="connsiteY151" fmla="*/ 2182785 h 13770790"/>
              <a:gd name="connsiteX152" fmla="*/ 163540 w 13468350"/>
              <a:gd name="connsiteY152" fmla="*/ 2133532 h 13770790"/>
              <a:gd name="connsiteX153" fmla="*/ 165482 w 13468350"/>
              <a:gd name="connsiteY153" fmla="*/ 2083836 h 13770790"/>
              <a:gd name="connsiteX154" fmla="*/ 167480 w 13468350"/>
              <a:gd name="connsiteY154" fmla="*/ 2033689 h 13770790"/>
              <a:gd name="connsiteX155" fmla="*/ 169533 w 13468350"/>
              <a:gd name="connsiteY155" fmla="*/ 1983082 h 13770790"/>
              <a:gd name="connsiteX156" fmla="*/ 171641 w 13468350"/>
              <a:gd name="connsiteY156" fmla="*/ 1932007 h 13770790"/>
              <a:gd name="connsiteX157" fmla="*/ 173803 w 13468350"/>
              <a:gd name="connsiteY157" fmla="*/ 1880455 h 13770790"/>
              <a:gd name="connsiteX158" fmla="*/ 176017 w 13468350"/>
              <a:gd name="connsiteY158" fmla="*/ 1828419 h 13770790"/>
              <a:gd name="connsiteX159" fmla="*/ 178284 w 13468350"/>
              <a:gd name="connsiteY159" fmla="*/ 1775888 h 13770790"/>
              <a:gd name="connsiteX160" fmla="*/ 180606 w 13468350"/>
              <a:gd name="connsiteY160" fmla="*/ 1722856 h 13770790"/>
              <a:gd name="connsiteX161" fmla="*/ 182978 w 13468350"/>
              <a:gd name="connsiteY161" fmla="*/ 1669313 h 13770790"/>
              <a:gd name="connsiteX162" fmla="*/ 185401 w 13468350"/>
              <a:gd name="connsiteY162" fmla="*/ 1615253 h 13770790"/>
              <a:gd name="connsiteX163" fmla="*/ 187875 w 13468350"/>
              <a:gd name="connsiteY163" fmla="*/ 1560664 h 13770790"/>
              <a:gd name="connsiteX164" fmla="*/ 192975 w 13468350"/>
              <a:gd name="connsiteY164" fmla="*/ 1449871 h 13770790"/>
              <a:gd name="connsiteX165" fmla="*/ 198272 w 13468350"/>
              <a:gd name="connsiteY165" fmla="*/ 1336870 h 13770790"/>
              <a:gd name="connsiteX166" fmla="*/ 203763 w 13468350"/>
              <a:gd name="connsiteY166" fmla="*/ 1221591 h 13770790"/>
              <a:gd name="connsiteX167" fmla="*/ 209443 w 13468350"/>
              <a:gd name="connsiteY167" fmla="*/ 1103969 h 13770790"/>
              <a:gd name="connsiteX168" fmla="*/ 215310 w 13468350"/>
              <a:gd name="connsiteY168" fmla="*/ 983933 h 13770790"/>
              <a:gd name="connsiteX169" fmla="*/ 221357 w 13468350"/>
              <a:gd name="connsiteY169" fmla="*/ 861419 h 13770790"/>
              <a:gd name="connsiteX170" fmla="*/ 230761 w 13468350"/>
              <a:gd name="connsiteY170" fmla="*/ 672854 h 13770790"/>
              <a:gd name="connsiteX171" fmla="*/ 243899 w 13468350"/>
              <a:gd name="connsiteY171" fmla="*/ 412125 h 13770790"/>
              <a:gd name="connsiteX172" fmla="*/ 264822 w 13468350"/>
              <a:gd name="connsiteY172" fmla="*/ 0 h 13770790"/>
              <a:gd name="connsiteX173" fmla="*/ 0 w 13468350"/>
              <a:gd name="connsiteY173" fmla="*/ 0 h 13770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3468350" h="13770790">
                <a:moveTo>
                  <a:pt x="0" y="0"/>
                </a:moveTo>
                <a:lnTo>
                  <a:pt x="13468350" y="0"/>
                </a:lnTo>
                <a:lnTo>
                  <a:pt x="13468350" y="13770790"/>
                </a:lnTo>
                <a:lnTo>
                  <a:pt x="0" y="13770790"/>
                </a:lnTo>
                <a:lnTo>
                  <a:pt x="0" y="13770596"/>
                </a:lnTo>
                <a:lnTo>
                  <a:pt x="2445913" y="13770596"/>
                </a:lnTo>
                <a:lnTo>
                  <a:pt x="2257033" y="13391997"/>
                </a:lnTo>
                <a:lnTo>
                  <a:pt x="2184920" y="13246122"/>
                </a:lnTo>
                <a:lnTo>
                  <a:pt x="2139581" y="13153613"/>
                </a:lnTo>
                <a:lnTo>
                  <a:pt x="2117701" y="13108672"/>
                </a:lnTo>
                <a:lnTo>
                  <a:pt x="2096334" y="13064560"/>
                </a:lnTo>
                <a:lnTo>
                  <a:pt x="2075468" y="13021240"/>
                </a:lnTo>
                <a:lnTo>
                  <a:pt x="2055093" y="12978676"/>
                </a:lnTo>
                <a:lnTo>
                  <a:pt x="2015778" y="12895672"/>
                </a:lnTo>
                <a:lnTo>
                  <a:pt x="1978304" y="12815261"/>
                </a:lnTo>
                <a:lnTo>
                  <a:pt x="1942587" y="12737153"/>
                </a:lnTo>
                <a:lnTo>
                  <a:pt x="1908545" y="12661063"/>
                </a:lnTo>
                <a:lnTo>
                  <a:pt x="1876093" y="12586700"/>
                </a:lnTo>
                <a:lnTo>
                  <a:pt x="1845149" y="12513778"/>
                </a:lnTo>
                <a:lnTo>
                  <a:pt x="1815627" y="12442007"/>
                </a:lnTo>
                <a:lnTo>
                  <a:pt x="1787445" y="12371102"/>
                </a:lnTo>
                <a:lnTo>
                  <a:pt x="1760521" y="12300772"/>
                </a:lnTo>
                <a:lnTo>
                  <a:pt x="1734770" y="12230730"/>
                </a:lnTo>
                <a:lnTo>
                  <a:pt x="1710108" y="12160687"/>
                </a:lnTo>
                <a:lnTo>
                  <a:pt x="1686452" y="12090358"/>
                </a:lnTo>
                <a:lnTo>
                  <a:pt x="1663719" y="12019452"/>
                </a:lnTo>
                <a:lnTo>
                  <a:pt x="1641825" y="11947681"/>
                </a:lnTo>
                <a:lnTo>
                  <a:pt x="1620686" y="11874759"/>
                </a:lnTo>
                <a:lnTo>
                  <a:pt x="1600220" y="11800396"/>
                </a:lnTo>
                <a:lnTo>
                  <a:pt x="1580342" y="11724306"/>
                </a:lnTo>
                <a:lnTo>
                  <a:pt x="1560969" y="11646198"/>
                </a:lnTo>
                <a:lnTo>
                  <a:pt x="1542018" y="11565787"/>
                </a:lnTo>
                <a:lnTo>
                  <a:pt x="1523406" y="11482783"/>
                </a:lnTo>
                <a:lnTo>
                  <a:pt x="1505048" y="11396899"/>
                </a:lnTo>
                <a:lnTo>
                  <a:pt x="1486860" y="11307846"/>
                </a:lnTo>
                <a:lnTo>
                  <a:pt x="1477805" y="11262042"/>
                </a:lnTo>
                <a:lnTo>
                  <a:pt x="1468761" y="11215336"/>
                </a:lnTo>
                <a:lnTo>
                  <a:pt x="1459718" y="11167696"/>
                </a:lnTo>
                <a:lnTo>
                  <a:pt x="1450665" y="11119082"/>
                </a:lnTo>
                <a:lnTo>
                  <a:pt x="1441594" y="11069461"/>
                </a:lnTo>
                <a:lnTo>
                  <a:pt x="1432491" y="11018796"/>
                </a:lnTo>
                <a:lnTo>
                  <a:pt x="1423348" y="10967050"/>
                </a:lnTo>
                <a:lnTo>
                  <a:pt x="1414154" y="10914189"/>
                </a:lnTo>
                <a:lnTo>
                  <a:pt x="1404897" y="10860175"/>
                </a:lnTo>
                <a:lnTo>
                  <a:pt x="1395569" y="10804974"/>
                </a:lnTo>
                <a:lnTo>
                  <a:pt x="1386159" y="10748547"/>
                </a:lnTo>
                <a:lnTo>
                  <a:pt x="1376656" y="10690862"/>
                </a:lnTo>
                <a:lnTo>
                  <a:pt x="1367049" y="10631878"/>
                </a:lnTo>
                <a:lnTo>
                  <a:pt x="1357328" y="10571563"/>
                </a:lnTo>
                <a:lnTo>
                  <a:pt x="1347484" y="10509881"/>
                </a:lnTo>
                <a:lnTo>
                  <a:pt x="1337505" y="10446794"/>
                </a:lnTo>
                <a:lnTo>
                  <a:pt x="1327380" y="10382267"/>
                </a:lnTo>
                <a:lnTo>
                  <a:pt x="1317101" y="10316263"/>
                </a:lnTo>
                <a:lnTo>
                  <a:pt x="1306655" y="10248747"/>
                </a:lnTo>
                <a:lnTo>
                  <a:pt x="1296032" y="10179683"/>
                </a:lnTo>
                <a:lnTo>
                  <a:pt x="1285223" y="10109035"/>
                </a:lnTo>
                <a:lnTo>
                  <a:pt x="1274217" y="10036767"/>
                </a:lnTo>
                <a:lnTo>
                  <a:pt x="1263004" y="9962842"/>
                </a:lnTo>
                <a:lnTo>
                  <a:pt x="1251571" y="9887226"/>
                </a:lnTo>
                <a:lnTo>
                  <a:pt x="1239911" y="9809880"/>
                </a:lnTo>
                <a:lnTo>
                  <a:pt x="1212019" y="9624219"/>
                </a:lnTo>
                <a:lnTo>
                  <a:pt x="1177812" y="9395970"/>
                </a:lnTo>
                <a:lnTo>
                  <a:pt x="835454" y="9624219"/>
                </a:lnTo>
                <a:lnTo>
                  <a:pt x="750380" y="9077046"/>
                </a:lnTo>
                <a:lnTo>
                  <a:pt x="704621" y="8782042"/>
                </a:lnTo>
                <a:lnTo>
                  <a:pt x="671641" y="8568810"/>
                </a:lnTo>
                <a:lnTo>
                  <a:pt x="650284" y="8430347"/>
                </a:lnTo>
                <a:lnTo>
                  <a:pt x="629425" y="8294760"/>
                </a:lnTo>
                <a:lnTo>
                  <a:pt x="609063" y="8161980"/>
                </a:lnTo>
                <a:lnTo>
                  <a:pt x="589192" y="8031940"/>
                </a:lnTo>
                <a:lnTo>
                  <a:pt x="569806" y="7904574"/>
                </a:lnTo>
                <a:lnTo>
                  <a:pt x="550905" y="7779815"/>
                </a:lnTo>
                <a:lnTo>
                  <a:pt x="532483" y="7657594"/>
                </a:lnTo>
                <a:lnTo>
                  <a:pt x="523450" y="7597413"/>
                </a:lnTo>
                <a:lnTo>
                  <a:pt x="514536" y="7537844"/>
                </a:lnTo>
                <a:lnTo>
                  <a:pt x="505740" y="7478874"/>
                </a:lnTo>
                <a:lnTo>
                  <a:pt x="497061" y="7420498"/>
                </a:lnTo>
                <a:lnTo>
                  <a:pt x="488498" y="7362705"/>
                </a:lnTo>
                <a:lnTo>
                  <a:pt x="480052" y="7305488"/>
                </a:lnTo>
                <a:lnTo>
                  <a:pt x="471721" y="7248837"/>
                </a:lnTo>
                <a:lnTo>
                  <a:pt x="463507" y="7192747"/>
                </a:lnTo>
                <a:lnTo>
                  <a:pt x="455407" y="7137207"/>
                </a:lnTo>
                <a:lnTo>
                  <a:pt x="447420" y="7082209"/>
                </a:lnTo>
                <a:lnTo>
                  <a:pt x="439549" y="7027744"/>
                </a:lnTo>
                <a:lnTo>
                  <a:pt x="431790" y="6973804"/>
                </a:lnTo>
                <a:lnTo>
                  <a:pt x="424144" y="6920382"/>
                </a:lnTo>
                <a:lnTo>
                  <a:pt x="416611" y="6867468"/>
                </a:lnTo>
                <a:lnTo>
                  <a:pt x="409189" y="6815054"/>
                </a:lnTo>
                <a:lnTo>
                  <a:pt x="401878" y="6763130"/>
                </a:lnTo>
                <a:lnTo>
                  <a:pt x="394679" y="6711690"/>
                </a:lnTo>
                <a:lnTo>
                  <a:pt x="387590" y="6660726"/>
                </a:lnTo>
                <a:lnTo>
                  <a:pt x="380610" y="6610226"/>
                </a:lnTo>
                <a:lnTo>
                  <a:pt x="373740" y="6560186"/>
                </a:lnTo>
                <a:lnTo>
                  <a:pt x="366979" y="6510594"/>
                </a:lnTo>
                <a:lnTo>
                  <a:pt x="360325" y="6461444"/>
                </a:lnTo>
                <a:lnTo>
                  <a:pt x="353780" y="6412726"/>
                </a:lnTo>
                <a:lnTo>
                  <a:pt x="347342" y="6364432"/>
                </a:lnTo>
                <a:lnTo>
                  <a:pt x="341011" y="6316554"/>
                </a:lnTo>
                <a:lnTo>
                  <a:pt x="334787" y="6269082"/>
                </a:lnTo>
                <a:lnTo>
                  <a:pt x="328667" y="6222012"/>
                </a:lnTo>
                <a:lnTo>
                  <a:pt x="322655" y="6175331"/>
                </a:lnTo>
                <a:lnTo>
                  <a:pt x="316745" y="6129031"/>
                </a:lnTo>
                <a:lnTo>
                  <a:pt x="305239" y="6037545"/>
                </a:lnTo>
                <a:lnTo>
                  <a:pt x="294149" y="5947487"/>
                </a:lnTo>
                <a:lnTo>
                  <a:pt x="283466" y="5858788"/>
                </a:lnTo>
                <a:lnTo>
                  <a:pt x="273189" y="5771383"/>
                </a:lnTo>
                <a:lnTo>
                  <a:pt x="263312" y="5685202"/>
                </a:lnTo>
                <a:lnTo>
                  <a:pt x="253834" y="5600178"/>
                </a:lnTo>
                <a:lnTo>
                  <a:pt x="244750" y="5516246"/>
                </a:lnTo>
                <a:lnTo>
                  <a:pt x="236054" y="5433337"/>
                </a:lnTo>
                <a:lnTo>
                  <a:pt x="227743" y="5351383"/>
                </a:lnTo>
                <a:lnTo>
                  <a:pt x="219814" y="5270319"/>
                </a:lnTo>
                <a:lnTo>
                  <a:pt x="212263" y="5190076"/>
                </a:lnTo>
                <a:lnTo>
                  <a:pt x="205084" y="5110585"/>
                </a:lnTo>
                <a:lnTo>
                  <a:pt x="198276" y="5031782"/>
                </a:lnTo>
                <a:lnTo>
                  <a:pt x="191833" y="4953598"/>
                </a:lnTo>
                <a:lnTo>
                  <a:pt x="185749" y="4875964"/>
                </a:lnTo>
                <a:lnTo>
                  <a:pt x="180026" y="4798816"/>
                </a:lnTo>
                <a:lnTo>
                  <a:pt x="174654" y="4722084"/>
                </a:lnTo>
                <a:lnTo>
                  <a:pt x="169632" y="4645704"/>
                </a:lnTo>
                <a:lnTo>
                  <a:pt x="164956" y="4569604"/>
                </a:lnTo>
                <a:lnTo>
                  <a:pt x="160620" y="4493719"/>
                </a:lnTo>
                <a:lnTo>
                  <a:pt x="156624" y="4417982"/>
                </a:lnTo>
                <a:lnTo>
                  <a:pt x="152959" y="4342325"/>
                </a:lnTo>
                <a:lnTo>
                  <a:pt x="149625" y="4266683"/>
                </a:lnTo>
                <a:lnTo>
                  <a:pt x="146616" y="4190984"/>
                </a:lnTo>
                <a:lnTo>
                  <a:pt x="143928" y="4115164"/>
                </a:lnTo>
                <a:lnTo>
                  <a:pt x="141559" y="4039155"/>
                </a:lnTo>
                <a:lnTo>
                  <a:pt x="139502" y="3962889"/>
                </a:lnTo>
                <a:lnTo>
                  <a:pt x="137754" y="3886300"/>
                </a:lnTo>
                <a:lnTo>
                  <a:pt x="136313" y="3809319"/>
                </a:lnTo>
                <a:lnTo>
                  <a:pt x="135172" y="3731880"/>
                </a:lnTo>
                <a:lnTo>
                  <a:pt x="134330" y="3653916"/>
                </a:lnTo>
                <a:lnTo>
                  <a:pt x="133781" y="3575358"/>
                </a:lnTo>
                <a:lnTo>
                  <a:pt x="133665" y="3375924"/>
                </a:lnTo>
                <a:lnTo>
                  <a:pt x="133854" y="3335449"/>
                </a:lnTo>
                <a:lnTo>
                  <a:pt x="134438" y="3253844"/>
                </a:lnTo>
                <a:lnTo>
                  <a:pt x="135297" y="3171310"/>
                </a:lnTo>
                <a:lnTo>
                  <a:pt x="136426" y="3087778"/>
                </a:lnTo>
                <a:lnTo>
                  <a:pt x="137819" y="3003181"/>
                </a:lnTo>
                <a:lnTo>
                  <a:pt x="139474" y="2917452"/>
                </a:lnTo>
                <a:lnTo>
                  <a:pt x="141388" y="2830524"/>
                </a:lnTo>
                <a:lnTo>
                  <a:pt x="143553" y="2742329"/>
                </a:lnTo>
                <a:lnTo>
                  <a:pt x="145969" y="2652800"/>
                </a:lnTo>
                <a:lnTo>
                  <a:pt x="148630" y="2561869"/>
                </a:lnTo>
                <a:lnTo>
                  <a:pt x="151534" y="2469469"/>
                </a:lnTo>
                <a:lnTo>
                  <a:pt x="153075" y="2422698"/>
                </a:lnTo>
                <a:lnTo>
                  <a:pt x="154674" y="2375533"/>
                </a:lnTo>
                <a:lnTo>
                  <a:pt x="156333" y="2327968"/>
                </a:lnTo>
                <a:lnTo>
                  <a:pt x="158049" y="2279995"/>
                </a:lnTo>
                <a:lnTo>
                  <a:pt x="159823" y="2231603"/>
                </a:lnTo>
                <a:lnTo>
                  <a:pt x="161653" y="2182785"/>
                </a:lnTo>
                <a:lnTo>
                  <a:pt x="163540" y="2133532"/>
                </a:lnTo>
                <a:lnTo>
                  <a:pt x="165482" y="2083836"/>
                </a:lnTo>
                <a:lnTo>
                  <a:pt x="167480" y="2033689"/>
                </a:lnTo>
                <a:lnTo>
                  <a:pt x="169533" y="1983082"/>
                </a:lnTo>
                <a:lnTo>
                  <a:pt x="171641" y="1932007"/>
                </a:lnTo>
                <a:lnTo>
                  <a:pt x="173803" y="1880455"/>
                </a:lnTo>
                <a:lnTo>
                  <a:pt x="176017" y="1828419"/>
                </a:lnTo>
                <a:lnTo>
                  <a:pt x="178284" y="1775888"/>
                </a:lnTo>
                <a:lnTo>
                  <a:pt x="180606" y="1722856"/>
                </a:lnTo>
                <a:lnTo>
                  <a:pt x="182978" y="1669313"/>
                </a:lnTo>
                <a:lnTo>
                  <a:pt x="185401" y="1615253"/>
                </a:lnTo>
                <a:lnTo>
                  <a:pt x="187875" y="1560664"/>
                </a:lnTo>
                <a:lnTo>
                  <a:pt x="192975" y="1449871"/>
                </a:lnTo>
                <a:lnTo>
                  <a:pt x="198272" y="1336870"/>
                </a:lnTo>
                <a:lnTo>
                  <a:pt x="203763" y="1221591"/>
                </a:lnTo>
                <a:lnTo>
                  <a:pt x="209443" y="1103969"/>
                </a:lnTo>
                <a:lnTo>
                  <a:pt x="215310" y="983933"/>
                </a:lnTo>
                <a:lnTo>
                  <a:pt x="221357" y="861419"/>
                </a:lnTo>
                <a:lnTo>
                  <a:pt x="230761" y="672854"/>
                </a:lnTo>
                <a:lnTo>
                  <a:pt x="243899" y="412125"/>
                </a:lnTo>
                <a:lnTo>
                  <a:pt x="264822" y="0"/>
                </a:lnTo>
                <a:lnTo>
                  <a:pt x="0" y="0"/>
                </a:lnTo>
                <a:close/>
              </a:path>
            </a:pathLst>
          </a:custGeom>
        </p:spPr>
        <p:txBody>
          <a:bodyPr wrap="square">
            <a:noAutofit/>
          </a:bodyPr>
          <a:lstStyle/>
          <a:p>
            <a:r>
              <a:rPr lang="en-US"/>
              <a:t>Click icon to add picture</a:t>
            </a:r>
            <a:endParaRPr lang="en-GB"/>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4"/>
          </p:nvPr>
        </p:nvSpPr>
        <p:spPr>
          <a:xfrm>
            <a:off x="2683256" y="1048758"/>
            <a:ext cx="606484" cy="642637"/>
          </a:xfrm>
        </p:spPr>
        <p:txBody>
          <a:bodyPr numCol="2">
            <a:normAutofit fontScale="85000" lnSpcReduction="20000"/>
          </a:bodyPr>
          <a:lstStyle>
            <a:lvl1pPr marL="0" indent="0">
              <a:buNone/>
              <a:defRPr/>
            </a:lvl1pPr>
          </a:lstStyle>
          <a:p>
            <a:pPr>
              <a:lnSpc>
                <a:spcPct val="120000"/>
              </a:lnSpc>
            </a:pPr>
            <a:endParaRPr lang="en-US" b="1" dirty="0"/>
          </a:p>
        </p:txBody>
      </p:sp>
      <p:pic>
        <p:nvPicPr>
          <p:cNvPr id="22" name="Picture 21"/>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3" name="Picture 22"/>
          <p:cNvPicPr>
            <a:picLocks noChangeAspect="1"/>
          </p:cNvPicPr>
          <p:nvPr userDrawn="1"/>
        </p:nvPicPr>
        <p:blipFill>
          <a:blip r:embed="rId6"/>
          <a:stretch>
            <a:fillRect/>
          </a:stretch>
        </p:blipFill>
        <p:spPr>
          <a:xfrm>
            <a:off x="7748940" y="6421491"/>
            <a:ext cx="3395766" cy="286537"/>
          </a:xfrm>
          <a:prstGeom prst="rect">
            <a:avLst/>
          </a:prstGeom>
        </p:spPr>
      </p:pic>
      <p:pic>
        <p:nvPicPr>
          <p:cNvPr id="14" name="Picture 13"/>
          <p:cNvPicPr>
            <a:picLocks noChangeAspect="1"/>
          </p:cNvPicPr>
          <p:nvPr userDrawn="1"/>
        </p:nvPicPr>
        <p:blipFill>
          <a:blip r:embed="rId7"/>
          <a:stretch>
            <a:fillRect/>
          </a:stretch>
        </p:blipFill>
        <p:spPr>
          <a:xfrm>
            <a:off x="2763276" y="44217"/>
            <a:ext cx="5535648" cy="506012"/>
          </a:xfrm>
          <a:prstGeom prst="rect">
            <a:avLst/>
          </a:prstGeom>
        </p:spPr>
      </p:pic>
    </p:spTree>
    <p:extLst>
      <p:ext uri="{BB962C8B-B14F-4D97-AF65-F5344CB8AC3E}">
        <p14:creationId xmlns:p14="http://schemas.microsoft.com/office/powerpoint/2010/main" val="35377386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PSHE_Hidden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035287F-1A1D-4A14-AA35-391BEBD0D17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26344" y="931863"/>
            <a:ext cx="877976" cy="1028941"/>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8"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9"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3" name="Picture 12"/>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5" name="Picture 14"/>
          <p:cNvPicPr>
            <a:picLocks noChangeAspect="1"/>
          </p:cNvPicPr>
          <p:nvPr userDrawn="1"/>
        </p:nvPicPr>
        <p:blipFill>
          <a:blip r:embed="rId7"/>
          <a:stretch>
            <a:fillRect/>
          </a:stretch>
        </p:blipFill>
        <p:spPr>
          <a:xfrm>
            <a:off x="7748940" y="6421491"/>
            <a:ext cx="3395766" cy="286537"/>
          </a:xfrm>
          <a:prstGeom prst="rect">
            <a:avLst/>
          </a:prstGeom>
        </p:spPr>
      </p:pic>
      <p:sp>
        <p:nvSpPr>
          <p:cNvPr id="17" name="TextBox 16"/>
          <p:cNvSpPr txBox="1"/>
          <p:nvPr userDrawn="1"/>
        </p:nvSpPr>
        <p:spPr>
          <a:xfrm>
            <a:off x="2746089" y="75940"/>
            <a:ext cx="5002851" cy="461665"/>
          </a:xfrm>
          <a:prstGeom prst="rect">
            <a:avLst/>
          </a:prstGeom>
          <a:noFill/>
        </p:spPr>
        <p:txBody>
          <a:bodyPr wrap="square" rtlCol="0">
            <a:spAutoFit/>
          </a:bodyPr>
          <a:lstStyle/>
          <a:p>
            <a:r>
              <a:rPr lang="en-GB" sz="1200" dirty="0">
                <a:solidFill>
                  <a:schemeClr val="bg1"/>
                </a:solidFill>
                <a:latin typeface="Premier League" panose="020B0504020203020204" pitchFamily="34" charset="0"/>
              </a:rPr>
              <a:t>PSHE resource: Inclusion</a:t>
            </a:r>
          </a:p>
          <a:p>
            <a:r>
              <a:rPr lang="en-GB" sz="1200" b="1" dirty="0">
                <a:solidFill>
                  <a:schemeClr val="bg1"/>
                </a:solidFill>
                <a:latin typeface="Premier League" panose="020B0504020203020204" pitchFamily="34" charset="0"/>
              </a:rPr>
              <a:t>Closing activity: Draw and write</a:t>
            </a:r>
          </a:p>
        </p:txBody>
      </p:sp>
    </p:spTree>
    <p:extLst>
      <p:ext uri="{BB962C8B-B14F-4D97-AF65-F5344CB8AC3E}">
        <p14:creationId xmlns:p14="http://schemas.microsoft.com/office/powerpoint/2010/main" val="1559940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PSHE_Blank">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pic>
        <p:nvPicPr>
          <p:cNvPr id="12" name="Picture 11">
            <a:extLst>
              <a:ext uri="{FF2B5EF4-FFF2-40B4-BE49-F238E27FC236}">
                <a16:creationId xmlns:a16="http://schemas.microsoft.com/office/drawing/2014/main" id="{C508447E-2441-40AE-941B-831CB65570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4" name="Picture 13"/>
          <p:cNvPicPr>
            <a:picLocks noChangeAspect="1"/>
          </p:cNvPicPr>
          <p:nvPr userDrawn="1"/>
        </p:nvPicPr>
        <p:blipFill>
          <a:blip r:embed="rId4"/>
          <a:stretch>
            <a:fillRect/>
          </a:stretch>
        </p:blipFill>
        <p:spPr>
          <a:xfrm>
            <a:off x="8003338" y="6421491"/>
            <a:ext cx="3395766" cy="28653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9" name="Picture 8"/>
          <p:cNvPicPr>
            <a:picLocks noChangeAspect="1"/>
          </p:cNvPicPr>
          <p:nvPr userDrawn="1"/>
        </p:nvPicPr>
        <p:blipFill rotWithShape="1">
          <a:blip r:embed="rId5"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0" name="Picture 9">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1" name="Picture 10"/>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3" name="Picture 12"/>
          <p:cNvPicPr>
            <a:picLocks noChangeAspect="1"/>
          </p:cNvPicPr>
          <p:nvPr userDrawn="1"/>
        </p:nvPicPr>
        <p:blipFill>
          <a:blip r:embed="rId4"/>
          <a:stretch>
            <a:fillRect/>
          </a:stretch>
        </p:blipFill>
        <p:spPr>
          <a:xfrm>
            <a:off x="7748940" y="6421491"/>
            <a:ext cx="3395766" cy="286537"/>
          </a:xfrm>
          <a:prstGeom prst="rect">
            <a:avLst/>
          </a:prstGeom>
        </p:spPr>
      </p:pic>
      <p:pic>
        <p:nvPicPr>
          <p:cNvPr id="19" name="Picture 18"/>
          <p:cNvPicPr>
            <a:picLocks noChangeAspect="1"/>
          </p:cNvPicPr>
          <p:nvPr userDrawn="1"/>
        </p:nvPicPr>
        <p:blipFill>
          <a:blip r:embed="rId8"/>
          <a:stretch>
            <a:fillRect/>
          </a:stretch>
        </p:blipFill>
        <p:spPr>
          <a:xfrm>
            <a:off x="2768623" y="49457"/>
            <a:ext cx="5005250" cy="506012"/>
          </a:xfrm>
          <a:prstGeom prst="rect">
            <a:avLst/>
          </a:prstGeom>
        </p:spPr>
      </p:pic>
    </p:spTree>
    <p:extLst>
      <p:ext uri="{BB962C8B-B14F-4D97-AF65-F5344CB8AC3E}">
        <p14:creationId xmlns:p14="http://schemas.microsoft.com/office/powerpoint/2010/main" val="2884217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ENG_Half image">
    <p:spTree>
      <p:nvGrpSpPr>
        <p:cNvPr id="1" name=""/>
        <p:cNvGrpSpPr/>
        <p:nvPr/>
      </p:nvGrpSpPr>
      <p:grpSpPr>
        <a:xfrm>
          <a:off x="0" y="0"/>
          <a:ext cx="0" cy="0"/>
          <a:chOff x="0" y="0"/>
          <a:chExt cx="0" cy="0"/>
        </a:xfrm>
      </p:grpSpPr>
      <p:pic>
        <p:nvPicPr>
          <p:cNvPr id="19" name="Picture 18"/>
          <p:cNvPicPr>
            <a:picLocks noChangeAspect="1"/>
          </p:cNvPicPr>
          <p:nvPr userDrawn="1"/>
        </p:nvPicPr>
        <p:blipFill rotWithShape="1">
          <a:blip r:embed="rId2"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0" name="Picture 19">
            <a:extLst>
              <a:ext uri="{FF2B5EF4-FFF2-40B4-BE49-F238E27FC236}">
                <a16:creationId xmlns:a16="http://schemas.microsoft.com/office/drawing/2014/main" id="{9035287F-1A1D-4A14-AA35-391BEBD0D1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7" name="Title 1">
            <a:extLst>
              <a:ext uri="{FF2B5EF4-FFF2-40B4-BE49-F238E27FC236}">
                <a16:creationId xmlns:a16="http://schemas.microsoft.com/office/drawing/2014/main" id="{743E5E73-037F-404D-8B45-A07A431CF904}"/>
              </a:ext>
            </a:extLst>
          </p:cNvPr>
          <p:cNvSpPr>
            <a:spLocks noGrp="1"/>
          </p:cNvSpPr>
          <p:nvPr>
            <p:ph type="title"/>
          </p:nvPr>
        </p:nvSpPr>
        <p:spPr>
          <a:xfrm>
            <a:off x="714485" y="1898186"/>
            <a:ext cx="4556763" cy="999170"/>
          </a:xfrm>
        </p:spPr>
        <p:txBody>
          <a:bodyPr/>
          <a:lstStyle/>
          <a:p>
            <a:endParaRPr lang="en-US" dirty="0"/>
          </a:p>
        </p:txBody>
      </p:sp>
      <p:sp>
        <p:nvSpPr>
          <p:cNvPr id="18"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3104147"/>
            <a:ext cx="4569499" cy="2957184"/>
          </a:xfrm>
        </p:spPr>
        <p:txBody>
          <a:bodyPr numCol="2">
            <a:normAutofit fontScale="85000" lnSpcReduction="20000"/>
          </a:bodyPr>
          <a:lstStyle/>
          <a:p>
            <a:pPr>
              <a:lnSpc>
                <a:spcPct val="120000"/>
              </a:lnSpc>
            </a:pPr>
            <a:endParaRPr lang="en-US" b="1" dirty="0"/>
          </a:p>
        </p:txBody>
      </p:sp>
      <p:sp>
        <p:nvSpPr>
          <p:cNvPr id="15" name="Picture Placeholder 6"/>
          <p:cNvSpPr>
            <a:spLocks noGrp="1"/>
          </p:cNvSpPr>
          <p:nvPr>
            <p:ph type="pic" sz="quarter" idx="13"/>
          </p:nvPr>
        </p:nvSpPr>
        <p:spPr>
          <a:xfrm>
            <a:off x="6087979" y="633148"/>
            <a:ext cx="6104020" cy="5527587"/>
          </a:xfrm>
          <a:custGeom>
            <a:avLst/>
            <a:gdLst>
              <a:gd name="connsiteX0" fmla="*/ 0 w 13468350"/>
              <a:gd name="connsiteY0" fmla="*/ 0 h 13770790"/>
              <a:gd name="connsiteX1" fmla="*/ 13468350 w 13468350"/>
              <a:gd name="connsiteY1" fmla="*/ 0 h 13770790"/>
              <a:gd name="connsiteX2" fmla="*/ 13468350 w 13468350"/>
              <a:gd name="connsiteY2" fmla="*/ 13770790 h 13770790"/>
              <a:gd name="connsiteX3" fmla="*/ 0 w 13468350"/>
              <a:gd name="connsiteY3" fmla="*/ 13770790 h 13770790"/>
              <a:gd name="connsiteX4" fmla="*/ 0 w 13468350"/>
              <a:gd name="connsiteY4" fmla="*/ 13770596 h 13770790"/>
              <a:gd name="connsiteX5" fmla="*/ 2445913 w 13468350"/>
              <a:gd name="connsiteY5" fmla="*/ 13770596 h 13770790"/>
              <a:gd name="connsiteX6" fmla="*/ 2257033 w 13468350"/>
              <a:gd name="connsiteY6" fmla="*/ 13391997 h 13770790"/>
              <a:gd name="connsiteX7" fmla="*/ 2184920 w 13468350"/>
              <a:gd name="connsiteY7" fmla="*/ 13246122 h 13770790"/>
              <a:gd name="connsiteX8" fmla="*/ 2139581 w 13468350"/>
              <a:gd name="connsiteY8" fmla="*/ 13153613 h 13770790"/>
              <a:gd name="connsiteX9" fmla="*/ 2117701 w 13468350"/>
              <a:gd name="connsiteY9" fmla="*/ 13108672 h 13770790"/>
              <a:gd name="connsiteX10" fmla="*/ 2096334 w 13468350"/>
              <a:gd name="connsiteY10" fmla="*/ 13064560 h 13770790"/>
              <a:gd name="connsiteX11" fmla="*/ 2075468 w 13468350"/>
              <a:gd name="connsiteY11" fmla="*/ 13021240 h 13770790"/>
              <a:gd name="connsiteX12" fmla="*/ 2055093 w 13468350"/>
              <a:gd name="connsiteY12" fmla="*/ 12978676 h 13770790"/>
              <a:gd name="connsiteX13" fmla="*/ 2015778 w 13468350"/>
              <a:gd name="connsiteY13" fmla="*/ 12895672 h 13770790"/>
              <a:gd name="connsiteX14" fmla="*/ 1978304 w 13468350"/>
              <a:gd name="connsiteY14" fmla="*/ 12815261 h 13770790"/>
              <a:gd name="connsiteX15" fmla="*/ 1942587 w 13468350"/>
              <a:gd name="connsiteY15" fmla="*/ 12737153 h 13770790"/>
              <a:gd name="connsiteX16" fmla="*/ 1908545 w 13468350"/>
              <a:gd name="connsiteY16" fmla="*/ 12661063 h 13770790"/>
              <a:gd name="connsiteX17" fmla="*/ 1876093 w 13468350"/>
              <a:gd name="connsiteY17" fmla="*/ 12586700 h 13770790"/>
              <a:gd name="connsiteX18" fmla="*/ 1845149 w 13468350"/>
              <a:gd name="connsiteY18" fmla="*/ 12513778 h 13770790"/>
              <a:gd name="connsiteX19" fmla="*/ 1815627 w 13468350"/>
              <a:gd name="connsiteY19" fmla="*/ 12442007 h 13770790"/>
              <a:gd name="connsiteX20" fmla="*/ 1787445 w 13468350"/>
              <a:gd name="connsiteY20" fmla="*/ 12371102 h 13770790"/>
              <a:gd name="connsiteX21" fmla="*/ 1760521 w 13468350"/>
              <a:gd name="connsiteY21" fmla="*/ 12300772 h 13770790"/>
              <a:gd name="connsiteX22" fmla="*/ 1734770 w 13468350"/>
              <a:gd name="connsiteY22" fmla="*/ 12230730 h 13770790"/>
              <a:gd name="connsiteX23" fmla="*/ 1710108 w 13468350"/>
              <a:gd name="connsiteY23" fmla="*/ 12160687 h 13770790"/>
              <a:gd name="connsiteX24" fmla="*/ 1686452 w 13468350"/>
              <a:gd name="connsiteY24" fmla="*/ 12090358 h 13770790"/>
              <a:gd name="connsiteX25" fmla="*/ 1663719 w 13468350"/>
              <a:gd name="connsiteY25" fmla="*/ 12019452 h 13770790"/>
              <a:gd name="connsiteX26" fmla="*/ 1641825 w 13468350"/>
              <a:gd name="connsiteY26" fmla="*/ 11947681 h 13770790"/>
              <a:gd name="connsiteX27" fmla="*/ 1620686 w 13468350"/>
              <a:gd name="connsiteY27" fmla="*/ 11874759 h 13770790"/>
              <a:gd name="connsiteX28" fmla="*/ 1600220 w 13468350"/>
              <a:gd name="connsiteY28" fmla="*/ 11800396 h 13770790"/>
              <a:gd name="connsiteX29" fmla="*/ 1580342 w 13468350"/>
              <a:gd name="connsiteY29" fmla="*/ 11724306 h 13770790"/>
              <a:gd name="connsiteX30" fmla="*/ 1560969 w 13468350"/>
              <a:gd name="connsiteY30" fmla="*/ 11646198 h 13770790"/>
              <a:gd name="connsiteX31" fmla="*/ 1542018 w 13468350"/>
              <a:gd name="connsiteY31" fmla="*/ 11565787 h 13770790"/>
              <a:gd name="connsiteX32" fmla="*/ 1523406 w 13468350"/>
              <a:gd name="connsiteY32" fmla="*/ 11482783 h 13770790"/>
              <a:gd name="connsiteX33" fmla="*/ 1505048 w 13468350"/>
              <a:gd name="connsiteY33" fmla="*/ 11396899 h 13770790"/>
              <a:gd name="connsiteX34" fmla="*/ 1486860 w 13468350"/>
              <a:gd name="connsiteY34" fmla="*/ 11307846 h 13770790"/>
              <a:gd name="connsiteX35" fmla="*/ 1477805 w 13468350"/>
              <a:gd name="connsiteY35" fmla="*/ 11262042 h 13770790"/>
              <a:gd name="connsiteX36" fmla="*/ 1468761 w 13468350"/>
              <a:gd name="connsiteY36" fmla="*/ 11215336 h 13770790"/>
              <a:gd name="connsiteX37" fmla="*/ 1459718 w 13468350"/>
              <a:gd name="connsiteY37" fmla="*/ 11167696 h 13770790"/>
              <a:gd name="connsiteX38" fmla="*/ 1450665 w 13468350"/>
              <a:gd name="connsiteY38" fmla="*/ 11119082 h 13770790"/>
              <a:gd name="connsiteX39" fmla="*/ 1441594 w 13468350"/>
              <a:gd name="connsiteY39" fmla="*/ 11069461 h 13770790"/>
              <a:gd name="connsiteX40" fmla="*/ 1432491 w 13468350"/>
              <a:gd name="connsiteY40" fmla="*/ 11018796 h 13770790"/>
              <a:gd name="connsiteX41" fmla="*/ 1423348 w 13468350"/>
              <a:gd name="connsiteY41" fmla="*/ 10967050 h 13770790"/>
              <a:gd name="connsiteX42" fmla="*/ 1414154 w 13468350"/>
              <a:gd name="connsiteY42" fmla="*/ 10914189 h 13770790"/>
              <a:gd name="connsiteX43" fmla="*/ 1404897 w 13468350"/>
              <a:gd name="connsiteY43" fmla="*/ 10860175 h 13770790"/>
              <a:gd name="connsiteX44" fmla="*/ 1395569 w 13468350"/>
              <a:gd name="connsiteY44" fmla="*/ 10804974 h 13770790"/>
              <a:gd name="connsiteX45" fmla="*/ 1386159 w 13468350"/>
              <a:gd name="connsiteY45" fmla="*/ 10748547 h 13770790"/>
              <a:gd name="connsiteX46" fmla="*/ 1376656 w 13468350"/>
              <a:gd name="connsiteY46" fmla="*/ 10690862 h 13770790"/>
              <a:gd name="connsiteX47" fmla="*/ 1367049 w 13468350"/>
              <a:gd name="connsiteY47" fmla="*/ 10631878 h 13770790"/>
              <a:gd name="connsiteX48" fmla="*/ 1357328 w 13468350"/>
              <a:gd name="connsiteY48" fmla="*/ 10571563 h 13770790"/>
              <a:gd name="connsiteX49" fmla="*/ 1347484 w 13468350"/>
              <a:gd name="connsiteY49" fmla="*/ 10509881 h 13770790"/>
              <a:gd name="connsiteX50" fmla="*/ 1337505 w 13468350"/>
              <a:gd name="connsiteY50" fmla="*/ 10446794 h 13770790"/>
              <a:gd name="connsiteX51" fmla="*/ 1327380 w 13468350"/>
              <a:gd name="connsiteY51" fmla="*/ 10382267 h 13770790"/>
              <a:gd name="connsiteX52" fmla="*/ 1317101 w 13468350"/>
              <a:gd name="connsiteY52" fmla="*/ 10316263 h 13770790"/>
              <a:gd name="connsiteX53" fmla="*/ 1306655 w 13468350"/>
              <a:gd name="connsiteY53" fmla="*/ 10248747 h 13770790"/>
              <a:gd name="connsiteX54" fmla="*/ 1296032 w 13468350"/>
              <a:gd name="connsiteY54" fmla="*/ 10179683 h 13770790"/>
              <a:gd name="connsiteX55" fmla="*/ 1285223 w 13468350"/>
              <a:gd name="connsiteY55" fmla="*/ 10109035 h 13770790"/>
              <a:gd name="connsiteX56" fmla="*/ 1274217 w 13468350"/>
              <a:gd name="connsiteY56" fmla="*/ 10036767 h 13770790"/>
              <a:gd name="connsiteX57" fmla="*/ 1263004 w 13468350"/>
              <a:gd name="connsiteY57" fmla="*/ 9962842 h 13770790"/>
              <a:gd name="connsiteX58" fmla="*/ 1251571 w 13468350"/>
              <a:gd name="connsiteY58" fmla="*/ 9887226 h 13770790"/>
              <a:gd name="connsiteX59" fmla="*/ 1239911 w 13468350"/>
              <a:gd name="connsiteY59" fmla="*/ 9809880 h 13770790"/>
              <a:gd name="connsiteX60" fmla="*/ 1212019 w 13468350"/>
              <a:gd name="connsiteY60" fmla="*/ 9624219 h 13770790"/>
              <a:gd name="connsiteX61" fmla="*/ 1177812 w 13468350"/>
              <a:gd name="connsiteY61" fmla="*/ 9395970 h 13770790"/>
              <a:gd name="connsiteX62" fmla="*/ 835454 w 13468350"/>
              <a:gd name="connsiteY62" fmla="*/ 9624219 h 13770790"/>
              <a:gd name="connsiteX63" fmla="*/ 750380 w 13468350"/>
              <a:gd name="connsiteY63" fmla="*/ 9077046 h 13770790"/>
              <a:gd name="connsiteX64" fmla="*/ 704621 w 13468350"/>
              <a:gd name="connsiteY64" fmla="*/ 8782042 h 13770790"/>
              <a:gd name="connsiteX65" fmla="*/ 671641 w 13468350"/>
              <a:gd name="connsiteY65" fmla="*/ 8568810 h 13770790"/>
              <a:gd name="connsiteX66" fmla="*/ 650284 w 13468350"/>
              <a:gd name="connsiteY66" fmla="*/ 8430347 h 13770790"/>
              <a:gd name="connsiteX67" fmla="*/ 629425 w 13468350"/>
              <a:gd name="connsiteY67" fmla="*/ 8294760 h 13770790"/>
              <a:gd name="connsiteX68" fmla="*/ 609063 w 13468350"/>
              <a:gd name="connsiteY68" fmla="*/ 8161980 h 13770790"/>
              <a:gd name="connsiteX69" fmla="*/ 589192 w 13468350"/>
              <a:gd name="connsiteY69" fmla="*/ 8031940 h 13770790"/>
              <a:gd name="connsiteX70" fmla="*/ 569806 w 13468350"/>
              <a:gd name="connsiteY70" fmla="*/ 7904574 h 13770790"/>
              <a:gd name="connsiteX71" fmla="*/ 550905 w 13468350"/>
              <a:gd name="connsiteY71" fmla="*/ 7779815 h 13770790"/>
              <a:gd name="connsiteX72" fmla="*/ 532483 w 13468350"/>
              <a:gd name="connsiteY72" fmla="*/ 7657594 h 13770790"/>
              <a:gd name="connsiteX73" fmla="*/ 523450 w 13468350"/>
              <a:gd name="connsiteY73" fmla="*/ 7597413 h 13770790"/>
              <a:gd name="connsiteX74" fmla="*/ 514536 w 13468350"/>
              <a:gd name="connsiteY74" fmla="*/ 7537844 h 13770790"/>
              <a:gd name="connsiteX75" fmla="*/ 505740 w 13468350"/>
              <a:gd name="connsiteY75" fmla="*/ 7478874 h 13770790"/>
              <a:gd name="connsiteX76" fmla="*/ 497061 w 13468350"/>
              <a:gd name="connsiteY76" fmla="*/ 7420498 h 13770790"/>
              <a:gd name="connsiteX77" fmla="*/ 488498 w 13468350"/>
              <a:gd name="connsiteY77" fmla="*/ 7362705 h 13770790"/>
              <a:gd name="connsiteX78" fmla="*/ 480052 w 13468350"/>
              <a:gd name="connsiteY78" fmla="*/ 7305488 h 13770790"/>
              <a:gd name="connsiteX79" fmla="*/ 471721 w 13468350"/>
              <a:gd name="connsiteY79" fmla="*/ 7248837 h 13770790"/>
              <a:gd name="connsiteX80" fmla="*/ 463507 w 13468350"/>
              <a:gd name="connsiteY80" fmla="*/ 7192747 h 13770790"/>
              <a:gd name="connsiteX81" fmla="*/ 455407 w 13468350"/>
              <a:gd name="connsiteY81" fmla="*/ 7137207 h 13770790"/>
              <a:gd name="connsiteX82" fmla="*/ 447420 w 13468350"/>
              <a:gd name="connsiteY82" fmla="*/ 7082209 h 13770790"/>
              <a:gd name="connsiteX83" fmla="*/ 439549 w 13468350"/>
              <a:gd name="connsiteY83" fmla="*/ 7027744 h 13770790"/>
              <a:gd name="connsiteX84" fmla="*/ 431790 w 13468350"/>
              <a:gd name="connsiteY84" fmla="*/ 6973804 h 13770790"/>
              <a:gd name="connsiteX85" fmla="*/ 424144 w 13468350"/>
              <a:gd name="connsiteY85" fmla="*/ 6920382 h 13770790"/>
              <a:gd name="connsiteX86" fmla="*/ 416611 w 13468350"/>
              <a:gd name="connsiteY86" fmla="*/ 6867468 h 13770790"/>
              <a:gd name="connsiteX87" fmla="*/ 409189 w 13468350"/>
              <a:gd name="connsiteY87" fmla="*/ 6815054 h 13770790"/>
              <a:gd name="connsiteX88" fmla="*/ 401878 w 13468350"/>
              <a:gd name="connsiteY88" fmla="*/ 6763130 h 13770790"/>
              <a:gd name="connsiteX89" fmla="*/ 394679 w 13468350"/>
              <a:gd name="connsiteY89" fmla="*/ 6711690 h 13770790"/>
              <a:gd name="connsiteX90" fmla="*/ 387590 w 13468350"/>
              <a:gd name="connsiteY90" fmla="*/ 6660726 h 13770790"/>
              <a:gd name="connsiteX91" fmla="*/ 380610 w 13468350"/>
              <a:gd name="connsiteY91" fmla="*/ 6610226 h 13770790"/>
              <a:gd name="connsiteX92" fmla="*/ 373740 w 13468350"/>
              <a:gd name="connsiteY92" fmla="*/ 6560186 h 13770790"/>
              <a:gd name="connsiteX93" fmla="*/ 366979 w 13468350"/>
              <a:gd name="connsiteY93" fmla="*/ 6510594 h 13770790"/>
              <a:gd name="connsiteX94" fmla="*/ 360325 w 13468350"/>
              <a:gd name="connsiteY94" fmla="*/ 6461444 h 13770790"/>
              <a:gd name="connsiteX95" fmla="*/ 353780 w 13468350"/>
              <a:gd name="connsiteY95" fmla="*/ 6412726 h 13770790"/>
              <a:gd name="connsiteX96" fmla="*/ 347342 w 13468350"/>
              <a:gd name="connsiteY96" fmla="*/ 6364432 h 13770790"/>
              <a:gd name="connsiteX97" fmla="*/ 341011 w 13468350"/>
              <a:gd name="connsiteY97" fmla="*/ 6316554 h 13770790"/>
              <a:gd name="connsiteX98" fmla="*/ 334787 w 13468350"/>
              <a:gd name="connsiteY98" fmla="*/ 6269082 h 13770790"/>
              <a:gd name="connsiteX99" fmla="*/ 328667 w 13468350"/>
              <a:gd name="connsiteY99" fmla="*/ 6222012 h 13770790"/>
              <a:gd name="connsiteX100" fmla="*/ 322655 w 13468350"/>
              <a:gd name="connsiteY100" fmla="*/ 6175331 h 13770790"/>
              <a:gd name="connsiteX101" fmla="*/ 316745 w 13468350"/>
              <a:gd name="connsiteY101" fmla="*/ 6129031 h 13770790"/>
              <a:gd name="connsiteX102" fmla="*/ 305239 w 13468350"/>
              <a:gd name="connsiteY102" fmla="*/ 6037545 h 13770790"/>
              <a:gd name="connsiteX103" fmla="*/ 294149 w 13468350"/>
              <a:gd name="connsiteY103" fmla="*/ 5947487 h 13770790"/>
              <a:gd name="connsiteX104" fmla="*/ 283466 w 13468350"/>
              <a:gd name="connsiteY104" fmla="*/ 5858788 h 13770790"/>
              <a:gd name="connsiteX105" fmla="*/ 273189 w 13468350"/>
              <a:gd name="connsiteY105" fmla="*/ 5771383 h 13770790"/>
              <a:gd name="connsiteX106" fmla="*/ 263312 w 13468350"/>
              <a:gd name="connsiteY106" fmla="*/ 5685202 h 13770790"/>
              <a:gd name="connsiteX107" fmla="*/ 253834 w 13468350"/>
              <a:gd name="connsiteY107" fmla="*/ 5600178 h 13770790"/>
              <a:gd name="connsiteX108" fmla="*/ 244750 w 13468350"/>
              <a:gd name="connsiteY108" fmla="*/ 5516246 h 13770790"/>
              <a:gd name="connsiteX109" fmla="*/ 236054 w 13468350"/>
              <a:gd name="connsiteY109" fmla="*/ 5433337 h 13770790"/>
              <a:gd name="connsiteX110" fmla="*/ 227743 w 13468350"/>
              <a:gd name="connsiteY110" fmla="*/ 5351383 h 13770790"/>
              <a:gd name="connsiteX111" fmla="*/ 219814 w 13468350"/>
              <a:gd name="connsiteY111" fmla="*/ 5270319 h 13770790"/>
              <a:gd name="connsiteX112" fmla="*/ 212263 w 13468350"/>
              <a:gd name="connsiteY112" fmla="*/ 5190076 h 13770790"/>
              <a:gd name="connsiteX113" fmla="*/ 205084 w 13468350"/>
              <a:gd name="connsiteY113" fmla="*/ 5110585 h 13770790"/>
              <a:gd name="connsiteX114" fmla="*/ 198276 w 13468350"/>
              <a:gd name="connsiteY114" fmla="*/ 5031782 h 13770790"/>
              <a:gd name="connsiteX115" fmla="*/ 191833 w 13468350"/>
              <a:gd name="connsiteY115" fmla="*/ 4953598 h 13770790"/>
              <a:gd name="connsiteX116" fmla="*/ 185749 w 13468350"/>
              <a:gd name="connsiteY116" fmla="*/ 4875964 h 13770790"/>
              <a:gd name="connsiteX117" fmla="*/ 180026 w 13468350"/>
              <a:gd name="connsiteY117" fmla="*/ 4798816 h 13770790"/>
              <a:gd name="connsiteX118" fmla="*/ 174654 w 13468350"/>
              <a:gd name="connsiteY118" fmla="*/ 4722084 h 13770790"/>
              <a:gd name="connsiteX119" fmla="*/ 169632 w 13468350"/>
              <a:gd name="connsiteY119" fmla="*/ 4645704 h 13770790"/>
              <a:gd name="connsiteX120" fmla="*/ 164956 w 13468350"/>
              <a:gd name="connsiteY120" fmla="*/ 4569604 h 13770790"/>
              <a:gd name="connsiteX121" fmla="*/ 160620 w 13468350"/>
              <a:gd name="connsiteY121" fmla="*/ 4493719 h 13770790"/>
              <a:gd name="connsiteX122" fmla="*/ 156624 w 13468350"/>
              <a:gd name="connsiteY122" fmla="*/ 4417982 h 13770790"/>
              <a:gd name="connsiteX123" fmla="*/ 152959 w 13468350"/>
              <a:gd name="connsiteY123" fmla="*/ 4342325 h 13770790"/>
              <a:gd name="connsiteX124" fmla="*/ 149625 w 13468350"/>
              <a:gd name="connsiteY124" fmla="*/ 4266683 h 13770790"/>
              <a:gd name="connsiteX125" fmla="*/ 146616 w 13468350"/>
              <a:gd name="connsiteY125" fmla="*/ 4190984 h 13770790"/>
              <a:gd name="connsiteX126" fmla="*/ 143928 w 13468350"/>
              <a:gd name="connsiteY126" fmla="*/ 4115164 h 13770790"/>
              <a:gd name="connsiteX127" fmla="*/ 141559 w 13468350"/>
              <a:gd name="connsiteY127" fmla="*/ 4039155 h 13770790"/>
              <a:gd name="connsiteX128" fmla="*/ 139502 w 13468350"/>
              <a:gd name="connsiteY128" fmla="*/ 3962889 h 13770790"/>
              <a:gd name="connsiteX129" fmla="*/ 137754 w 13468350"/>
              <a:gd name="connsiteY129" fmla="*/ 3886300 h 13770790"/>
              <a:gd name="connsiteX130" fmla="*/ 136313 w 13468350"/>
              <a:gd name="connsiteY130" fmla="*/ 3809319 h 13770790"/>
              <a:gd name="connsiteX131" fmla="*/ 135172 w 13468350"/>
              <a:gd name="connsiteY131" fmla="*/ 3731880 h 13770790"/>
              <a:gd name="connsiteX132" fmla="*/ 134330 w 13468350"/>
              <a:gd name="connsiteY132" fmla="*/ 3653916 h 13770790"/>
              <a:gd name="connsiteX133" fmla="*/ 133781 w 13468350"/>
              <a:gd name="connsiteY133" fmla="*/ 3575358 h 13770790"/>
              <a:gd name="connsiteX134" fmla="*/ 133665 w 13468350"/>
              <a:gd name="connsiteY134" fmla="*/ 3375924 h 13770790"/>
              <a:gd name="connsiteX135" fmla="*/ 133854 w 13468350"/>
              <a:gd name="connsiteY135" fmla="*/ 3335449 h 13770790"/>
              <a:gd name="connsiteX136" fmla="*/ 134438 w 13468350"/>
              <a:gd name="connsiteY136" fmla="*/ 3253844 h 13770790"/>
              <a:gd name="connsiteX137" fmla="*/ 135297 w 13468350"/>
              <a:gd name="connsiteY137" fmla="*/ 3171310 h 13770790"/>
              <a:gd name="connsiteX138" fmla="*/ 136426 w 13468350"/>
              <a:gd name="connsiteY138" fmla="*/ 3087778 h 13770790"/>
              <a:gd name="connsiteX139" fmla="*/ 137819 w 13468350"/>
              <a:gd name="connsiteY139" fmla="*/ 3003181 h 13770790"/>
              <a:gd name="connsiteX140" fmla="*/ 139474 w 13468350"/>
              <a:gd name="connsiteY140" fmla="*/ 2917452 h 13770790"/>
              <a:gd name="connsiteX141" fmla="*/ 141388 w 13468350"/>
              <a:gd name="connsiteY141" fmla="*/ 2830524 h 13770790"/>
              <a:gd name="connsiteX142" fmla="*/ 143553 w 13468350"/>
              <a:gd name="connsiteY142" fmla="*/ 2742329 h 13770790"/>
              <a:gd name="connsiteX143" fmla="*/ 145969 w 13468350"/>
              <a:gd name="connsiteY143" fmla="*/ 2652800 h 13770790"/>
              <a:gd name="connsiteX144" fmla="*/ 148630 w 13468350"/>
              <a:gd name="connsiteY144" fmla="*/ 2561869 h 13770790"/>
              <a:gd name="connsiteX145" fmla="*/ 151534 w 13468350"/>
              <a:gd name="connsiteY145" fmla="*/ 2469469 h 13770790"/>
              <a:gd name="connsiteX146" fmla="*/ 153075 w 13468350"/>
              <a:gd name="connsiteY146" fmla="*/ 2422698 h 13770790"/>
              <a:gd name="connsiteX147" fmla="*/ 154674 w 13468350"/>
              <a:gd name="connsiteY147" fmla="*/ 2375533 h 13770790"/>
              <a:gd name="connsiteX148" fmla="*/ 156333 w 13468350"/>
              <a:gd name="connsiteY148" fmla="*/ 2327968 h 13770790"/>
              <a:gd name="connsiteX149" fmla="*/ 158049 w 13468350"/>
              <a:gd name="connsiteY149" fmla="*/ 2279995 h 13770790"/>
              <a:gd name="connsiteX150" fmla="*/ 159823 w 13468350"/>
              <a:gd name="connsiteY150" fmla="*/ 2231603 h 13770790"/>
              <a:gd name="connsiteX151" fmla="*/ 161653 w 13468350"/>
              <a:gd name="connsiteY151" fmla="*/ 2182785 h 13770790"/>
              <a:gd name="connsiteX152" fmla="*/ 163540 w 13468350"/>
              <a:gd name="connsiteY152" fmla="*/ 2133532 h 13770790"/>
              <a:gd name="connsiteX153" fmla="*/ 165482 w 13468350"/>
              <a:gd name="connsiteY153" fmla="*/ 2083836 h 13770790"/>
              <a:gd name="connsiteX154" fmla="*/ 167480 w 13468350"/>
              <a:gd name="connsiteY154" fmla="*/ 2033689 h 13770790"/>
              <a:gd name="connsiteX155" fmla="*/ 169533 w 13468350"/>
              <a:gd name="connsiteY155" fmla="*/ 1983082 h 13770790"/>
              <a:gd name="connsiteX156" fmla="*/ 171641 w 13468350"/>
              <a:gd name="connsiteY156" fmla="*/ 1932007 h 13770790"/>
              <a:gd name="connsiteX157" fmla="*/ 173803 w 13468350"/>
              <a:gd name="connsiteY157" fmla="*/ 1880455 h 13770790"/>
              <a:gd name="connsiteX158" fmla="*/ 176017 w 13468350"/>
              <a:gd name="connsiteY158" fmla="*/ 1828419 h 13770790"/>
              <a:gd name="connsiteX159" fmla="*/ 178284 w 13468350"/>
              <a:gd name="connsiteY159" fmla="*/ 1775888 h 13770790"/>
              <a:gd name="connsiteX160" fmla="*/ 180606 w 13468350"/>
              <a:gd name="connsiteY160" fmla="*/ 1722856 h 13770790"/>
              <a:gd name="connsiteX161" fmla="*/ 182978 w 13468350"/>
              <a:gd name="connsiteY161" fmla="*/ 1669313 h 13770790"/>
              <a:gd name="connsiteX162" fmla="*/ 185401 w 13468350"/>
              <a:gd name="connsiteY162" fmla="*/ 1615253 h 13770790"/>
              <a:gd name="connsiteX163" fmla="*/ 187875 w 13468350"/>
              <a:gd name="connsiteY163" fmla="*/ 1560664 h 13770790"/>
              <a:gd name="connsiteX164" fmla="*/ 192975 w 13468350"/>
              <a:gd name="connsiteY164" fmla="*/ 1449871 h 13770790"/>
              <a:gd name="connsiteX165" fmla="*/ 198272 w 13468350"/>
              <a:gd name="connsiteY165" fmla="*/ 1336870 h 13770790"/>
              <a:gd name="connsiteX166" fmla="*/ 203763 w 13468350"/>
              <a:gd name="connsiteY166" fmla="*/ 1221591 h 13770790"/>
              <a:gd name="connsiteX167" fmla="*/ 209443 w 13468350"/>
              <a:gd name="connsiteY167" fmla="*/ 1103969 h 13770790"/>
              <a:gd name="connsiteX168" fmla="*/ 215310 w 13468350"/>
              <a:gd name="connsiteY168" fmla="*/ 983933 h 13770790"/>
              <a:gd name="connsiteX169" fmla="*/ 221357 w 13468350"/>
              <a:gd name="connsiteY169" fmla="*/ 861419 h 13770790"/>
              <a:gd name="connsiteX170" fmla="*/ 230761 w 13468350"/>
              <a:gd name="connsiteY170" fmla="*/ 672854 h 13770790"/>
              <a:gd name="connsiteX171" fmla="*/ 243899 w 13468350"/>
              <a:gd name="connsiteY171" fmla="*/ 412125 h 13770790"/>
              <a:gd name="connsiteX172" fmla="*/ 264822 w 13468350"/>
              <a:gd name="connsiteY172" fmla="*/ 0 h 13770790"/>
              <a:gd name="connsiteX173" fmla="*/ 0 w 13468350"/>
              <a:gd name="connsiteY173" fmla="*/ 0 h 13770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3468350" h="13770790">
                <a:moveTo>
                  <a:pt x="0" y="0"/>
                </a:moveTo>
                <a:lnTo>
                  <a:pt x="13468350" y="0"/>
                </a:lnTo>
                <a:lnTo>
                  <a:pt x="13468350" y="13770790"/>
                </a:lnTo>
                <a:lnTo>
                  <a:pt x="0" y="13770790"/>
                </a:lnTo>
                <a:lnTo>
                  <a:pt x="0" y="13770596"/>
                </a:lnTo>
                <a:lnTo>
                  <a:pt x="2445913" y="13770596"/>
                </a:lnTo>
                <a:lnTo>
                  <a:pt x="2257033" y="13391997"/>
                </a:lnTo>
                <a:lnTo>
                  <a:pt x="2184920" y="13246122"/>
                </a:lnTo>
                <a:lnTo>
                  <a:pt x="2139581" y="13153613"/>
                </a:lnTo>
                <a:lnTo>
                  <a:pt x="2117701" y="13108672"/>
                </a:lnTo>
                <a:lnTo>
                  <a:pt x="2096334" y="13064560"/>
                </a:lnTo>
                <a:lnTo>
                  <a:pt x="2075468" y="13021240"/>
                </a:lnTo>
                <a:lnTo>
                  <a:pt x="2055093" y="12978676"/>
                </a:lnTo>
                <a:lnTo>
                  <a:pt x="2015778" y="12895672"/>
                </a:lnTo>
                <a:lnTo>
                  <a:pt x="1978304" y="12815261"/>
                </a:lnTo>
                <a:lnTo>
                  <a:pt x="1942587" y="12737153"/>
                </a:lnTo>
                <a:lnTo>
                  <a:pt x="1908545" y="12661063"/>
                </a:lnTo>
                <a:lnTo>
                  <a:pt x="1876093" y="12586700"/>
                </a:lnTo>
                <a:lnTo>
                  <a:pt x="1845149" y="12513778"/>
                </a:lnTo>
                <a:lnTo>
                  <a:pt x="1815627" y="12442007"/>
                </a:lnTo>
                <a:lnTo>
                  <a:pt x="1787445" y="12371102"/>
                </a:lnTo>
                <a:lnTo>
                  <a:pt x="1760521" y="12300772"/>
                </a:lnTo>
                <a:lnTo>
                  <a:pt x="1734770" y="12230730"/>
                </a:lnTo>
                <a:lnTo>
                  <a:pt x="1710108" y="12160687"/>
                </a:lnTo>
                <a:lnTo>
                  <a:pt x="1686452" y="12090358"/>
                </a:lnTo>
                <a:lnTo>
                  <a:pt x="1663719" y="12019452"/>
                </a:lnTo>
                <a:lnTo>
                  <a:pt x="1641825" y="11947681"/>
                </a:lnTo>
                <a:lnTo>
                  <a:pt x="1620686" y="11874759"/>
                </a:lnTo>
                <a:lnTo>
                  <a:pt x="1600220" y="11800396"/>
                </a:lnTo>
                <a:lnTo>
                  <a:pt x="1580342" y="11724306"/>
                </a:lnTo>
                <a:lnTo>
                  <a:pt x="1560969" y="11646198"/>
                </a:lnTo>
                <a:lnTo>
                  <a:pt x="1542018" y="11565787"/>
                </a:lnTo>
                <a:lnTo>
                  <a:pt x="1523406" y="11482783"/>
                </a:lnTo>
                <a:lnTo>
                  <a:pt x="1505048" y="11396899"/>
                </a:lnTo>
                <a:lnTo>
                  <a:pt x="1486860" y="11307846"/>
                </a:lnTo>
                <a:lnTo>
                  <a:pt x="1477805" y="11262042"/>
                </a:lnTo>
                <a:lnTo>
                  <a:pt x="1468761" y="11215336"/>
                </a:lnTo>
                <a:lnTo>
                  <a:pt x="1459718" y="11167696"/>
                </a:lnTo>
                <a:lnTo>
                  <a:pt x="1450665" y="11119082"/>
                </a:lnTo>
                <a:lnTo>
                  <a:pt x="1441594" y="11069461"/>
                </a:lnTo>
                <a:lnTo>
                  <a:pt x="1432491" y="11018796"/>
                </a:lnTo>
                <a:lnTo>
                  <a:pt x="1423348" y="10967050"/>
                </a:lnTo>
                <a:lnTo>
                  <a:pt x="1414154" y="10914189"/>
                </a:lnTo>
                <a:lnTo>
                  <a:pt x="1404897" y="10860175"/>
                </a:lnTo>
                <a:lnTo>
                  <a:pt x="1395569" y="10804974"/>
                </a:lnTo>
                <a:lnTo>
                  <a:pt x="1386159" y="10748547"/>
                </a:lnTo>
                <a:lnTo>
                  <a:pt x="1376656" y="10690862"/>
                </a:lnTo>
                <a:lnTo>
                  <a:pt x="1367049" y="10631878"/>
                </a:lnTo>
                <a:lnTo>
                  <a:pt x="1357328" y="10571563"/>
                </a:lnTo>
                <a:lnTo>
                  <a:pt x="1347484" y="10509881"/>
                </a:lnTo>
                <a:lnTo>
                  <a:pt x="1337505" y="10446794"/>
                </a:lnTo>
                <a:lnTo>
                  <a:pt x="1327380" y="10382267"/>
                </a:lnTo>
                <a:lnTo>
                  <a:pt x="1317101" y="10316263"/>
                </a:lnTo>
                <a:lnTo>
                  <a:pt x="1306655" y="10248747"/>
                </a:lnTo>
                <a:lnTo>
                  <a:pt x="1296032" y="10179683"/>
                </a:lnTo>
                <a:lnTo>
                  <a:pt x="1285223" y="10109035"/>
                </a:lnTo>
                <a:lnTo>
                  <a:pt x="1274217" y="10036767"/>
                </a:lnTo>
                <a:lnTo>
                  <a:pt x="1263004" y="9962842"/>
                </a:lnTo>
                <a:lnTo>
                  <a:pt x="1251571" y="9887226"/>
                </a:lnTo>
                <a:lnTo>
                  <a:pt x="1239911" y="9809880"/>
                </a:lnTo>
                <a:lnTo>
                  <a:pt x="1212019" y="9624219"/>
                </a:lnTo>
                <a:lnTo>
                  <a:pt x="1177812" y="9395970"/>
                </a:lnTo>
                <a:lnTo>
                  <a:pt x="835454" y="9624219"/>
                </a:lnTo>
                <a:lnTo>
                  <a:pt x="750380" y="9077046"/>
                </a:lnTo>
                <a:lnTo>
                  <a:pt x="704621" y="8782042"/>
                </a:lnTo>
                <a:lnTo>
                  <a:pt x="671641" y="8568810"/>
                </a:lnTo>
                <a:lnTo>
                  <a:pt x="650284" y="8430347"/>
                </a:lnTo>
                <a:lnTo>
                  <a:pt x="629425" y="8294760"/>
                </a:lnTo>
                <a:lnTo>
                  <a:pt x="609063" y="8161980"/>
                </a:lnTo>
                <a:lnTo>
                  <a:pt x="589192" y="8031940"/>
                </a:lnTo>
                <a:lnTo>
                  <a:pt x="569806" y="7904574"/>
                </a:lnTo>
                <a:lnTo>
                  <a:pt x="550905" y="7779815"/>
                </a:lnTo>
                <a:lnTo>
                  <a:pt x="532483" y="7657594"/>
                </a:lnTo>
                <a:lnTo>
                  <a:pt x="523450" y="7597413"/>
                </a:lnTo>
                <a:lnTo>
                  <a:pt x="514536" y="7537844"/>
                </a:lnTo>
                <a:lnTo>
                  <a:pt x="505740" y="7478874"/>
                </a:lnTo>
                <a:lnTo>
                  <a:pt x="497061" y="7420498"/>
                </a:lnTo>
                <a:lnTo>
                  <a:pt x="488498" y="7362705"/>
                </a:lnTo>
                <a:lnTo>
                  <a:pt x="480052" y="7305488"/>
                </a:lnTo>
                <a:lnTo>
                  <a:pt x="471721" y="7248837"/>
                </a:lnTo>
                <a:lnTo>
                  <a:pt x="463507" y="7192747"/>
                </a:lnTo>
                <a:lnTo>
                  <a:pt x="455407" y="7137207"/>
                </a:lnTo>
                <a:lnTo>
                  <a:pt x="447420" y="7082209"/>
                </a:lnTo>
                <a:lnTo>
                  <a:pt x="439549" y="7027744"/>
                </a:lnTo>
                <a:lnTo>
                  <a:pt x="431790" y="6973804"/>
                </a:lnTo>
                <a:lnTo>
                  <a:pt x="424144" y="6920382"/>
                </a:lnTo>
                <a:lnTo>
                  <a:pt x="416611" y="6867468"/>
                </a:lnTo>
                <a:lnTo>
                  <a:pt x="409189" y="6815054"/>
                </a:lnTo>
                <a:lnTo>
                  <a:pt x="401878" y="6763130"/>
                </a:lnTo>
                <a:lnTo>
                  <a:pt x="394679" y="6711690"/>
                </a:lnTo>
                <a:lnTo>
                  <a:pt x="387590" y="6660726"/>
                </a:lnTo>
                <a:lnTo>
                  <a:pt x="380610" y="6610226"/>
                </a:lnTo>
                <a:lnTo>
                  <a:pt x="373740" y="6560186"/>
                </a:lnTo>
                <a:lnTo>
                  <a:pt x="366979" y="6510594"/>
                </a:lnTo>
                <a:lnTo>
                  <a:pt x="360325" y="6461444"/>
                </a:lnTo>
                <a:lnTo>
                  <a:pt x="353780" y="6412726"/>
                </a:lnTo>
                <a:lnTo>
                  <a:pt x="347342" y="6364432"/>
                </a:lnTo>
                <a:lnTo>
                  <a:pt x="341011" y="6316554"/>
                </a:lnTo>
                <a:lnTo>
                  <a:pt x="334787" y="6269082"/>
                </a:lnTo>
                <a:lnTo>
                  <a:pt x="328667" y="6222012"/>
                </a:lnTo>
                <a:lnTo>
                  <a:pt x="322655" y="6175331"/>
                </a:lnTo>
                <a:lnTo>
                  <a:pt x="316745" y="6129031"/>
                </a:lnTo>
                <a:lnTo>
                  <a:pt x="305239" y="6037545"/>
                </a:lnTo>
                <a:lnTo>
                  <a:pt x="294149" y="5947487"/>
                </a:lnTo>
                <a:lnTo>
                  <a:pt x="283466" y="5858788"/>
                </a:lnTo>
                <a:lnTo>
                  <a:pt x="273189" y="5771383"/>
                </a:lnTo>
                <a:lnTo>
                  <a:pt x="263312" y="5685202"/>
                </a:lnTo>
                <a:lnTo>
                  <a:pt x="253834" y="5600178"/>
                </a:lnTo>
                <a:lnTo>
                  <a:pt x="244750" y="5516246"/>
                </a:lnTo>
                <a:lnTo>
                  <a:pt x="236054" y="5433337"/>
                </a:lnTo>
                <a:lnTo>
                  <a:pt x="227743" y="5351383"/>
                </a:lnTo>
                <a:lnTo>
                  <a:pt x="219814" y="5270319"/>
                </a:lnTo>
                <a:lnTo>
                  <a:pt x="212263" y="5190076"/>
                </a:lnTo>
                <a:lnTo>
                  <a:pt x="205084" y="5110585"/>
                </a:lnTo>
                <a:lnTo>
                  <a:pt x="198276" y="5031782"/>
                </a:lnTo>
                <a:lnTo>
                  <a:pt x="191833" y="4953598"/>
                </a:lnTo>
                <a:lnTo>
                  <a:pt x="185749" y="4875964"/>
                </a:lnTo>
                <a:lnTo>
                  <a:pt x="180026" y="4798816"/>
                </a:lnTo>
                <a:lnTo>
                  <a:pt x="174654" y="4722084"/>
                </a:lnTo>
                <a:lnTo>
                  <a:pt x="169632" y="4645704"/>
                </a:lnTo>
                <a:lnTo>
                  <a:pt x="164956" y="4569604"/>
                </a:lnTo>
                <a:lnTo>
                  <a:pt x="160620" y="4493719"/>
                </a:lnTo>
                <a:lnTo>
                  <a:pt x="156624" y="4417982"/>
                </a:lnTo>
                <a:lnTo>
                  <a:pt x="152959" y="4342325"/>
                </a:lnTo>
                <a:lnTo>
                  <a:pt x="149625" y="4266683"/>
                </a:lnTo>
                <a:lnTo>
                  <a:pt x="146616" y="4190984"/>
                </a:lnTo>
                <a:lnTo>
                  <a:pt x="143928" y="4115164"/>
                </a:lnTo>
                <a:lnTo>
                  <a:pt x="141559" y="4039155"/>
                </a:lnTo>
                <a:lnTo>
                  <a:pt x="139502" y="3962889"/>
                </a:lnTo>
                <a:lnTo>
                  <a:pt x="137754" y="3886300"/>
                </a:lnTo>
                <a:lnTo>
                  <a:pt x="136313" y="3809319"/>
                </a:lnTo>
                <a:lnTo>
                  <a:pt x="135172" y="3731880"/>
                </a:lnTo>
                <a:lnTo>
                  <a:pt x="134330" y="3653916"/>
                </a:lnTo>
                <a:lnTo>
                  <a:pt x="133781" y="3575358"/>
                </a:lnTo>
                <a:lnTo>
                  <a:pt x="133665" y="3375924"/>
                </a:lnTo>
                <a:lnTo>
                  <a:pt x="133854" y="3335449"/>
                </a:lnTo>
                <a:lnTo>
                  <a:pt x="134438" y="3253844"/>
                </a:lnTo>
                <a:lnTo>
                  <a:pt x="135297" y="3171310"/>
                </a:lnTo>
                <a:lnTo>
                  <a:pt x="136426" y="3087778"/>
                </a:lnTo>
                <a:lnTo>
                  <a:pt x="137819" y="3003181"/>
                </a:lnTo>
                <a:lnTo>
                  <a:pt x="139474" y="2917452"/>
                </a:lnTo>
                <a:lnTo>
                  <a:pt x="141388" y="2830524"/>
                </a:lnTo>
                <a:lnTo>
                  <a:pt x="143553" y="2742329"/>
                </a:lnTo>
                <a:lnTo>
                  <a:pt x="145969" y="2652800"/>
                </a:lnTo>
                <a:lnTo>
                  <a:pt x="148630" y="2561869"/>
                </a:lnTo>
                <a:lnTo>
                  <a:pt x="151534" y="2469469"/>
                </a:lnTo>
                <a:lnTo>
                  <a:pt x="153075" y="2422698"/>
                </a:lnTo>
                <a:lnTo>
                  <a:pt x="154674" y="2375533"/>
                </a:lnTo>
                <a:lnTo>
                  <a:pt x="156333" y="2327968"/>
                </a:lnTo>
                <a:lnTo>
                  <a:pt x="158049" y="2279995"/>
                </a:lnTo>
                <a:lnTo>
                  <a:pt x="159823" y="2231603"/>
                </a:lnTo>
                <a:lnTo>
                  <a:pt x="161653" y="2182785"/>
                </a:lnTo>
                <a:lnTo>
                  <a:pt x="163540" y="2133532"/>
                </a:lnTo>
                <a:lnTo>
                  <a:pt x="165482" y="2083836"/>
                </a:lnTo>
                <a:lnTo>
                  <a:pt x="167480" y="2033689"/>
                </a:lnTo>
                <a:lnTo>
                  <a:pt x="169533" y="1983082"/>
                </a:lnTo>
                <a:lnTo>
                  <a:pt x="171641" y="1932007"/>
                </a:lnTo>
                <a:lnTo>
                  <a:pt x="173803" y="1880455"/>
                </a:lnTo>
                <a:lnTo>
                  <a:pt x="176017" y="1828419"/>
                </a:lnTo>
                <a:lnTo>
                  <a:pt x="178284" y="1775888"/>
                </a:lnTo>
                <a:lnTo>
                  <a:pt x="180606" y="1722856"/>
                </a:lnTo>
                <a:lnTo>
                  <a:pt x="182978" y="1669313"/>
                </a:lnTo>
                <a:lnTo>
                  <a:pt x="185401" y="1615253"/>
                </a:lnTo>
                <a:lnTo>
                  <a:pt x="187875" y="1560664"/>
                </a:lnTo>
                <a:lnTo>
                  <a:pt x="192975" y="1449871"/>
                </a:lnTo>
                <a:lnTo>
                  <a:pt x="198272" y="1336870"/>
                </a:lnTo>
                <a:lnTo>
                  <a:pt x="203763" y="1221591"/>
                </a:lnTo>
                <a:lnTo>
                  <a:pt x="209443" y="1103969"/>
                </a:lnTo>
                <a:lnTo>
                  <a:pt x="215310" y="983933"/>
                </a:lnTo>
                <a:lnTo>
                  <a:pt x="221357" y="861419"/>
                </a:lnTo>
                <a:lnTo>
                  <a:pt x="230761" y="672854"/>
                </a:lnTo>
                <a:lnTo>
                  <a:pt x="243899" y="412125"/>
                </a:lnTo>
                <a:lnTo>
                  <a:pt x="264822" y="0"/>
                </a:lnTo>
                <a:lnTo>
                  <a:pt x="0" y="0"/>
                </a:lnTo>
                <a:close/>
              </a:path>
            </a:pathLst>
          </a:custGeom>
        </p:spPr>
        <p:txBody>
          <a:bodyPr wrap="square">
            <a:noAutofit/>
          </a:bodyPr>
          <a:lstStyle/>
          <a:p>
            <a:r>
              <a:rPr lang="en-US"/>
              <a:t>Click icon to add picture</a:t>
            </a:r>
            <a:endParaRPr lang="en-GB"/>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4"/>
          </p:nvPr>
        </p:nvSpPr>
        <p:spPr>
          <a:xfrm>
            <a:off x="2683256" y="1048758"/>
            <a:ext cx="606484" cy="642637"/>
          </a:xfrm>
        </p:spPr>
        <p:txBody>
          <a:bodyPr numCol="2">
            <a:normAutofit fontScale="85000" lnSpcReduction="20000"/>
          </a:bodyPr>
          <a:lstStyle>
            <a:lvl1pPr marL="0" indent="0">
              <a:buNone/>
              <a:defRPr/>
            </a:lvl1pPr>
          </a:lstStyle>
          <a:p>
            <a:pPr>
              <a:lnSpc>
                <a:spcPct val="120000"/>
              </a:lnSpc>
            </a:pPr>
            <a:endParaRPr lang="en-US" b="1" dirty="0"/>
          </a:p>
        </p:txBody>
      </p:sp>
      <p:pic>
        <p:nvPicPr>
          <p:cNvPr id="22" name="Picture 21"/>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3" name="Picture 22"/>
          <p:cNvPicPr>
            <a:picLocks noChangeAspect="1"/>
          </p:cNvPicPr>
          <p:nvPr userDrawn="1"/>
        </p:nvPicPr>
        <p:blipFill>
          <a:blip r:embed="rId6"/>
          <a:stretch>
            <a:fillRect/>
          </a:stretch>
        </p:blipFill>
        <p:spPr>
          <a:xfrm>
            <a:off x="7748940" y="6421491"/>
            <a:ext cx="3395766" cy="286537"/>
          </a:xfrm>
          <a:prstGeom prst="rect">
            <a:avLst/>
          </a:prstGeom>
        </p:spPr>
      </p:pic>
      <p:pic>
        <p:nvPicPr>
          <p:cNvPr id="14" name="Picture 13"/>
          <p:cNvPicPr>
            <a:picLocks noChangeAspect="1"/>
          </p:cNvPicPr>
          <p:nvPr userDrawn="1"/>
        </p:nvPicPr>
        <p:blipFill>
          <a:blip r:embed="rId7"/>
          <a:stretch>
            <a:fillRect/>
          </a:stretch>
        </p:blipFill>
        <p:spPr>
          <a:xfrm>
            <a:off x="2768623" y="49457"/>
            <a:ext cx="5005250" cy="506012"/>
          </a:xfrm>
          <a:prstGeom prst="rect">
            <a:avLst/>
          </a:prstGeom>
        </p:spPr>
      </p:pic>
    </p:spTree>
    <p:extLst>
      <p:ext uri="{BB962C8B-B14F-4D97-AF65-F5344CB8AC3E}">
        <p14:creationId xmlns:p14="http://schemas.microsoft.com/office/powerpoint/2010/main" val="388514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PSHE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81CA47-4AE3-4C54-8879-55521D6644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6" name="Picture 5"/>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937389" y="615522"/>
            <a:ext cx="4317221" cy="1593004"/>
          </a:xfrm>
          <a:prstGeom prst="rect">
            <a:avLst/>
          </a:prstGeom>
        </p:spPr>
      </p:pic>
      <p:pic>
        <p:nvPicPr>
          <p:cNvPr id="7" name="Picture 6"/>
          <p:cNvPicPr>
            <a:picLocks noChangeAspect="1"/>
          </p:cNvPicPr>
          <p:nvPr userDrawn="1"/>
        </p:nvPicPr>
        <p:blipFill>
          <a:blip r:embed="rId5"/>
          <a:stretch>
            <a:fillRect/>
          </a:stretch>
        </p:blipFill>
        <p:spPr>
          <a:xfrm>
            <a:off x="4668025" y="4888974"/>
            <a:ext cx="2883658" cy="1798476"/>
          </a:xfrm>
          <a:prstGeom prst="rect">
            <a:avLst/>
          </a:prstGeom>
        </p:spPr>
      </p:pic>
      <p:sp>
        <p:nvSpPr>
          <p:cNvPr id="8" name="TextBox 7"/>
          <p:cNvSpPr txBox="1"/>
          <p:nvPr userDrawn="1"/>
        </p:nvSpPr>
        <p:spPr>
          <a:xfrm>
            <a:off x="3241097" y="2634006"/>
            <a:ext cx="5709804" cy="2308324"/>
          </a:xfrm>
          <a:prstGeom prst="rect">
            <a:avLst/>
          </a:prstGeom>
          <a:noFill/>
        </p:spPr>
        <p:txBody>
          <a:bodyPr wrap="square" rtlCol="0">
            <a:spAutoFit/>
          </a:bodyPr>
          <a:lstStyle/>
          <a:p>
            <a:pPr algn="ctr"/>
            <a:r>
              <a:rPr lang="en-GB" sz="7200" b="1" dirty="0">
                <a:solidFill>
                  <a:prstClr val="white"/>
                </a:solidFill>
                <a:latin typeface="Premier League" panose="020B0504020203020204" pitchFamily="34" charset="0"/>
              </a:rPr>
              <a:t>Inclusion</a:t>
            </a:r>
          </a:p>
          <a:p>
            <a:pPr algn="ctr"/>
            <a:endParaRPr lang="en-GB" sz="7200" b="1" dirty="0">
              <a:solidFill>
                <a:prstClr val="white"/>
              </a:solidFill>
              <a:latin typeface="Premier League" panose="020B0504020203020204" pitchFamily="34" charset="0"/>
            </a:endParaRPr>
          </a:p>
        </p:txBody>
      </p:sp>
      <p:sp>
        <p:nvSpPr>
          <p:cNvPr id="9" name="Rectangle 8"/>
          <p:cNvSpPr/>
          <p:nvPr userDrawn="1"/>
        </p:nvSpPr>
        <p:spPr>
          <a:xfrm>
            <a:off x="1646704" y="3755511"/>
            <a:ext cx="8898590" cy="584775"/>
          </a:xfrm>
          <a:prstGeom prst="rect">
            <a:avLst/>
          </a:prstGeom>
        </p:spPr>
        <p:txBody>
          <a:bodyPr wrap="none">
            <a:spAutoFit/>
          </a:bodyPr>
          <a:lstStyle/>
          <a:p>
            <a:r>
              <a:rPr lang="en-GB" sz="3200" b="1" dirty="0">
                <a:solidFill>
                  <a:prstClr val="white"/>
                </a:solidFill>
                <a:latin typeface="Premier League" panose="020B0504020203020204" pitchFamily="34" charset="0"/>
              </a:rPr>
              <a:t>Main activity: Discrimination and inclusion</a:t>
            </a:r>
          </a:p>
        </p:txBody>
      </p:sp>
    </p:spTree>
    <p:extLst>
      <p:ext uri="{BB962C8B-B14F-4D97-AF65-F5344CB8AC3E}">
        <p14:creationId xmlns:p14="http://schemas.microsoft.com/office/powerpoint/2010/main" val="16792632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PSHE_Learning Objectives">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2520" y="5799"/>
            <a:ext cx="12189480" cy="6846401"/>
          </a:xfrm>
          <a:prstGeom prst="rect">
            <a:avLst/>
          </a:prstGeom>
        </p:spPr>
      </p:pic>
      <p:pic>
        <p:nvPicPr>
          <p:cNvPr id="7" name="Picture 6">
            <a:extLst>
              <a:ext uri="{FF2B5EF4-FFF2-40B4-BE49-F238E27FC236}">
                <a16:creationId xmlns:a16="http://schemas.microsoft.com/office/drawing/2014/main" id="{4A2004A2-CFBE-493B-AE2D-54236AB820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9" name="Picture 18"/>
          <p:cNvPicPr>
            <a:picLocks noChangeAspect="1"/>
          </p:cNvPicPr>
          <p:nvPr userDrawn="1"/>
        </p:nvPicPr>
        <p:blipFill rotWithShape="1">
          <a:blip r:embed="rId4"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1" name="Picture 20"/>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23682" y="-28222"/>
            <a:ext cx="1947723" cy="718687"/>
          </a:xfrm>
          <a:prstGeom prst="rect">
            <a:avLst/>
          </a:prstGeom>
        </p:spPr>
      </p:pic>
      <p:pic>
        <p:nvPicPr>
          <p:cNvPr id="15" name="Picture 14">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sp>
        <p:nvSpPr>
          <p:cNvPr id="27" name="Text Placeholder 5"/>
          <p:cNvSpPr>
            <a:spLocks noGrp="1"/>
          </p:cNvSpPr>
          <p:nvPr>
            <p:ph type="body" sz="quarter" idx="13"/>
          </p:nvPr>
        </p:nvSpPr>
        <p:spPr>
          <a:xfrm>
            <a:off x="502039" y="2045768"/>
            <a:ext cx="9359440" cy="1147484"/>
          </a:xfrm>
          <a:solidFill>
            <a:schemeClr val="tx2"/>
          </a:solidFill>
        </p:spPr>
        <p:txBody>
          <a:bodyPr lIns="180000" tIns="180000" rIns="180000" bIns="180000" anchor="ctr" anchorCtr="0"/>
          <a:lstStyle>
            <a:lvl1pPr marL="0" indent="0">
              <a:lnSpc>
                <a:spcPct val="100000"/>
              </a:lnSpc>
              <a:spcAft>
                <a:spcPts val="0"/>
              </a:spcAft>
              <a:buFontTx/>
              <a:buNone/>
              <a:defRPr sz="4000" b="1" i="0" baseline="0">
                <a:solidFill>
                  <a:schemeClr val="accent1"/>
                </a:solidFill>
              </a:defRPr>
            </a:lvl1pPr>
            <a:lvl2pPr marL="233064" indent="0">
              <a:buNone/>
              <a:defRPr/>
            </a:lvl2pPr>
          </a:lstStyle>
          <a:p>
            <a:pPr lvl="0"/>
            <a:r>
              <a:rPr lang="en-US" dirty="0"/>
              <a:t>Click to edit Master text styles</a:t>
            </a:r>
          </a:p>
        </p:txBody>
      </p:sp>
      <p:sp>
        <p:nvSpPr>
          <p:cNvPr id="28" name="Text Placeholder 8"/>
          <p:cNvSpPr>
            <a:spLocks noGrp="1"/>
          </p:cNvSpPr>
          <p:nvPr>
            <p:ph type="body" sz="quarter" idx="14"/>
          </p:nvPr>
        </p:nvSpPr>
        <p:spPr>
          <a:xfrm>
            <a:off x="1290957" y="3202582"/>
            <a:ext cx="10614537" cy="1899995"/>
          </a:xfrm>
          <a:solidFill>
            <a:schemeClr val="accent1"/>
          </a:solidFill>
        </p:spPr>
        <p:txBody>
          <a:bodyPr lIns="180000" tIns="180000" rIns="180000" bIns="180000" anchor="ctr" anchorCtr="0"/>
          <a:lstStyle>
            <a:lvl1pPr marL="342900" indent="-342900">
              <a:lnSpc>
                <a:spcPct val="100000"/>
              </a:lnSpc>
              <a:spcAft>
                <a:spcPts val="0"/>
              </a:spcAft>
              <a:buFont typeface="Arial" panose="020B0604020202020204" pitchFamily="34" charset="0"/>
              <a:buChar char="•"/>
              <a:defRPr sz="2400" b="0" i="0" baseline="0">
                <a:solidFill>
                  <a:schemeClr val="bg1"/>
                </a:solidFill>
                <a:latin typeface="Arial" panose="020B0604020202020204" pitchFamily="34" charset="0"/>
                <a:cs typeface="Arial" panose="020B0604020202020204" pitchFamily="34" charset="0"/>
              </a:defRPr>
            </a:lvl1pPr>
          </a:lstStyle>
          <a:p>
            <a:pPr lvl="0"/>
            <a:r>
              <a:rPr lang="en-US"/>
              <a:t>Click to edit Master text styles</a:t>
            </a:r>
          </a:p>
        </p:txBody>
      </p:sp>
      <p:pic>
        <p:nvPicPr>
          <p:cNvPr id="18" name="Picture 17"/>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2" name="Picture 21"/>
          <p:cNvPicPr>
            <a:picLocks noChangeAspect="1"/>
          </p:cNvPicPr>
          <p:nvPr userDrawn="1"/>
        </p:nvPicPr>
        <p:blipFill>
          <a:blip r:embed="rId8"/>
          <a:stretch>
            <a:fillRect/>
          </a:stretch>
        </p:blipFill>
        <p:spPr>
          <a:xfrm>
            <a:off x="7748940" y="6421491"/>
            <a:ext cx="3395766" cy="286537"/>
          </a:xfrm>
          <a:prstGeom prst="rect">
            <a:avLst/>
          </a:prstGeom>
        </p:spPr>
      </p:pic>
      <p:pic>
        <p:nvPicPr>
          <p:cNvPr id="12" name="Picture 11"/>
          <p:cNvPicPr>
            <a:picLocks noChangeAspect="1"/>
          </p:cNvPicPr>
          <p:nvPr userDrawn="1"/>
        </p:nvPicPr>
        <p:blipFill>
          <a:blip r:embed="rId9"/>
          <a:stretch>
            <a:fillRect/>
          </a:stretch>
        </p:blipFill>
        <p:spPr>
          <a:xfrm>
            <a:off x="2744542" y="67185"/>
            <a:ext cx="4188315" cy="512108"/>
          </a:xfrm>
          <a:prstGeom prst="rect">
            <a:avLst/>
          </a:prstGeom>
        </p:spPr>
      </p:pic>
    </p:spTree>
    <p:extLst>
      <p:ext uri="{BB962C8B-B14F-4D97-AF65-F5344CB8AC3E}">
        <p14:creationId xmlns:p14="http://schemas.microsoft.com/office/powerpoint/2010/main" val="27567889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SHE_Hidden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035287F-1A1D-4A14-AA35-391BEBD0D17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26344" y="931863"/>
            <a:ext cx="877976" cy="1028941"/>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8"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9"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3" name="Picture 12"/>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5" name="Picture 14"/>
          <p:cNvPicPr>
            <a:picLocks noChangeAspect="1"/>
          </p:cNvPicPr>
          <p:nvPr userDrawn="1"/>
        </p:nvPicPr>
        <p:blipFill>
          <a:blip r:embed="rId7"/>
          <a:stretch>
            <a:fillRect/>
          </a:stretch>
        </p:blipFill>
        <p:spPr>
          <a:xfrm>
            <a:off x="7748940" y="6421491"/>
            <a:ext cx="3395766" cy="286537"/>
          </a:xfrm>
          <a:prstGeom prst="rect">
            <a:avLst/>
          </a:prstGeom>
        </p:spPr>
      </p:pic>
      <p:pic>
        <p:nvPicPr>
          <p:cNvPr id="20" name="Picture 19"/>
          <p:cNvPicPr>
            <a:picLocks noChangeAspect="1"/>
          </p:cNvPicPr>
          <p:nvPr userDrawn="1"/>
        </p:nvPicPr>
        <p:blipFill>
          <a:blip r:embed="rId8"/>
          <a:stretch>
            <a:fillRect/>
          </a:stretch>
        </p:blipFill>
        <p:spPr>
          <a:xfrm>
            <a:off x="2744542" y="67185"/>
            <a:ext cx="4188315" cy="512108"/>
          </a:xfrm>
          <a:prstGeom prst="rect">
            <a:avLst/>
          </a:prstGeom>
        </p:spPr>
      </p:pic>
    </p:spTree>
    <p:extLst>
      <p:ext uri="{BB962C8B-B14F-4D97-AF65-F5344CB8AC3E}">
        <p14:creationId xmlns:p14="http://schemas.microsoft.com/office/powerpoint/2010/main" val="3499581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SHE_Blank">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pic>
        <p:nvPicPr>
          <p:cNvPr id="12" name="Picture 11">
            <a:extLst>
              <a:ext uri="{FF2B5EF4-FFF2-40B4-BE49-F238E27FC236}">
                <a16:creationId xmlns:a16="http://schemas.microsoft.com/office/drawing/2014/main" id="{C508447E-2441-40AE-941B-831CB65570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4" name="Picture 13"/>
          <p:cNvPicPr>
            <a:picLocks noChangeAspect="1"/>
          </p:cNvPicPr>
          <p:nvPr userDrawn="1"/>
        </p:nvPicPr>
        <p:blipFill>
          <a:blip r:embed="rId4"/>
          <a:stretch>
            <a:fillRect/>
          </a:stretch>
        </p:blipFill>
        <p:spPr>
          <a:xfrm>
            <a:off x="8003338" y="6421491"/>
            <a:ext cx="3395766" cy="28653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9" name="Picture 8"/>
          <p:cNvPicPr>
            <a:picLocks noChangeAspect="1"/>
          </p:cNvPicPr>
          <p:nvPr userDrawn="1"/>
        </p:nvPicPr>
        <p:blipFill rotWithShape="1">
          <a:blip r:embed="rId5"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0" name="Picture 9">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1" name="Picture 10"/>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3" name="Picture 12"/>
          <p:cNvPicPr>
            <a:picLocks noChangeAspect="1"/>
          </p:cNvPicPr>
          <p:nvPr userDrawn="1"/>
        </p:nvPicPr>
        <p:blipFill>
          <a:blip r:embed="rId4"/>
          <a:stretch>
            <a:fillRect/>
          </a:stretch>
        </p:blipFill>
        <p:spPr>
          <a:xfrm>
            <a:off x="7748940" y="6421491"/>
            <a:ext cx="3395766" cy="286537"/>
          </a:xfrm>
          <a:prstGeom prst="rect">
            <a:avLst/>
          </a:prstGeom>
        </p:spPr>
      </p:pic>
      <p:pic>
        <p:nvPicPr>
          <p:cNvPr id="19" name="Picture 18"/>
          <p:cNvPicPr>
            <a:picLocks noChangeAspect="1"/>
          </p:cNvPicPr>
          <p:nvPr userDrawn="1"/>
        </p:nvPicPr>
        <p:blipFill>
          <a:blip r:embed="rId8"/>
          <a:stretch>
            <a:fillRect/>
          </a:stretch>
        </p:blipFill>
        <p:spPr>
          <a:xfrm>
            <a:off x="2744542" y="67185"/>
            <a:ext cx="4188315" cy="512108"/>
          </a:xfrm>
          <a:prstGeom prst="rect">
            <a:avLst/>
          </a:prstGeom>
        </p:spPr>
      </p:pic>
    </p:spTree>
    <p:extLst>
      <p:ext uri="{BB962C8B-B14F-4D97-AF65-F5344CB8AC3E}">
        <p14:creationId xmlns:p14="http://schemas.microsoft.com/office/powerpoint/2010/main" val="10759405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ENG_Half image">
    <p:spTree>
      <p:nvGrpSpPr>
        <p:cNvPr id="1" name=""/>
        <p:cNvGrpSpPr/>
        <p:nvPr/>
      </p:nvGrpSpPr>
      <p:grpSpPr>
        <a:xfrm>
          <a:off x="0" y="0"/>
          <a:ext cx="0" cy="0"/>
          <a:chOff x="0" y="0"/>
          <a:chExt cx="0" cy="0"/>
        </a:xfrm>
      </p:grpSpPr>
      <p:pic>
        <p:nvPicPr>
          <p:cNvPr id="19" name="Picture 18"/>
          <p:cNvPicPr>
            <a:picLocks noChangeAspect="1"/>
          </p:cNvPicPr>
          <p:nvPr userDrawn="1"/>
        </p:nvPicPr>
        <p:blipFill rotWithShape="1">
          <a:blip r:embed="rId2"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0" name="Picture 19">
            <a:extLst>
              <a:ext uri="{FF2B5EF4-FFF2-40B4-BE49-F238E27FC236}">
                <a16:creationId xmlns:a16="http://schemas.microsoft.com/office/drawing/2014/main" id="{9035287F-1A1D-4A14-AA35-391BEBD0D1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7" name="Title 1">
            <a:extLst>
              <a:ext uri="{FF2B5EF4-FFF2-40B4-BE49-F238E27FC236}">
                <a16:creationId xmlns:a16="http://schemas.microsoft.com/office/drawing/2014/main" id="{743E5E73-037F-404D-8B45-A07A431CF904}"/>
              </a:ext>
            </a:extLst>
          </p:cNvPr>
          <p:cNvSpPr>
            <a:spLocks noGrp="1"/>
          </p:cNvSpPr>
          <p:nvPr>
            <p:ph type="title"/>
          </p:nvPr>
        </p:nvSpPr>
        <p:spPr>
          <a:xfrm>
            <a:off x="714485" y="1898186"/>
            <a:ext cx="4556763" cy="999170"/>
          </a:xfrm>
        </p:spPr>
        <p:txBody>
          <a:bodyPr/>
          <a:lstStyle/>
          <a:p>
            <a:endParaRPr lang="en-US" dirty="0"/>
          </a:p>
        </p:txBody>
      </p:sp>
      <p:sp>
        <p:nvSpPr>
          <p:cNvPr id="18"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3104147"/>
            <a:ext cx="4569499" cy="2957184"/>
          </a:xfrm>
        </p:spPr>
        <p:txBody>
          <a:bodyPr numCol="2">
            <a:normAutofit fontScale="85000" lnSpcReduction="20000"/>
          </a:bodyPr>
          <a:lstStyle/>
          <a:p>
            <a:pPr>
              <a:lnSpc>
                <a:spcPct val="120000"/>
              </a:lnSpc>
            </a:pPr>
            <a:endParaRPr lang="en-US" b="1" dirty="0"/>
          </a:p>
        </p:txBody>
      </p:sp>
      <p:sp>
        <p:nvSpPr>
          <p:cNvPr id="15" name="Picture Placeholder 6"/>
          <p:cNvSpPr>
            <a:spLocks noGrp="1"/>
          </p:cNvSpPr>
          <p:nvPr>
            <p:ph type="pic" sz="quarter" idx="13"/>
          </p:nvPr>
        </p:nvSpPr>
        <p:spPr>
          <a:xfrm>
            <a:off x="6087979" y="633148"/>
            <a:ext cx="6104020" cy="5527587"/>
          </a:xfrm>
          <a:custGeom>
            <a:avLst/>
            <a:gdLst>
              <a:gd name="connsiteX0" fmla="*/ 0 w 13468350"/>
              <a:gd name="connsiteY0" fmla="*/ 0 h 13770790"/>
              <a:gd name="connsiteX1" fmla="*/ 13468350 w 13468350"/>
              <a:gd name="connsiteY1" fmla="*/ 0 h 13770790"/>
              <a:gd name="connsiteX2" fmla="*/ 13468350 w 13468350"/>
              <a:gd name="connsiteY2" fmla="*/ 13770790 h 13770790"/>
              <a:gd name="connsiteX3" fmla="*/ 0 w 13468350"/>
              <a:gd name="connsiteY3" fmla="*/ 13770790 h 13770790"/>
              <a:gd name="connsiteX4" fmla="*/ 0 w 13468350"/>
              <a:gd name="connsiteY4" fmla="*/ 13770596 h 13770790"/>
              <a:gd name="connsiteX5" fmla="*/ 2445913 w 13468350"/>
              <a:gd name="connsiteY5" fmla="*/ 13770596 h 13770790"/>
              <a:gd name="connsiteX6" fmla="*/ 2257033 w 13468350"/>
              <a:gd name="connsiteY6" fmla="*/ 13391997 h 13770790"/>
              <a:gd name="connsiteX7" fmla="*/ 2184920 w 13468350"/>
              <a:gd name="connsiteY7" fmla="*/ 13246122 h 13770790"/>
              <a:gd name="connsiteX8" fmla="*/ 2139581 w 13468350"/>
              <a:gd name="connsiteY8" fmla="*/ 13153613 h 13770790"/>
              <a:gd name="connsiteX9" fmla="*/ 2117701 w 13468350"/>
              <a:gd name="connsiteY9" fmla="*/ 13108672 h 13770790"/>
              <a:gd name="connsiteX10" fmla="*/ 2096334 w 13468350"/>
              <a:gd name="connsiteY10" fmla="*/ 13064560 h 13770790"/>
              <a:gd name="connsiteX11" fmla="*/ 2075468 w 13468350"/>
              <a:gd name="connsiteY11" fmla="*/ 13021240 h 13770790"/>
              <a:gd name="connsiteX12" fmla="*/ 2055093 w 13468350"/>
              <a:gd name="connsiteY12" fmla="*/ 12978676 h 13770790"/>
              <a:gd name="connsiteX13" fmla="*/ 2015778 w 13468350"/>
              <a:gd name="connsiteY13" fmla="*/ 12895672 h 13770790"/>
              <a:gd name="connsiteX14" fmla="*/ 1978304 w 13468350"/>
              <a:gd name="connsiteY14" fmla="*/ 12815261 h 13770790"/>
              <a:gd name="connsiteX15" fmla="*/ 1942587 w 13468350"/>
              <a:gd name="connsiteY15" fmla="*/ 12737153 h 13770790"/>
              <a:gd name="connsiteX16" fmla="*/ 1908545 w 13468350"/>
              <a:gd name="connsiteY16" fmla="*/ 12661063 h 13770790"/>
              <a:gd name="connsiteX17" fmla="*/ 1876093 w 13468350"/>
              <a:gd name="connsiteY17" fmla="*/ 12586700 h 13770790"/>
              <a:gd name="connsiteX18" fmla="*/ 1845149 w 13468350"/>
              <a:gd name="connsiteY18" fmla="*/ 12513778 h 13770790"/>
              <a:gd name="connsiteX19" fmla="*/ 1815627 w 13468350"/>
              <a:gd name="connsiteY19" fmla="*/ 12442007 h 13770790"/>
              <a:gd name="connsiteX20" fmla="*/ 1787445 w 13468350"/>
              <a:gd name="connsiteY20" fmla="*/ 12371102 h 13770790"/>
              <a:gd name="connsiteX21" fmla="*/ 1760521 w 13468350"/>
              <a:gd name="connsiteY21" fmla="*/ 12300772 h 13770790"/>
              <a:gd name="connsiteX22" fmla="*/ 1734770 w 13468350"/>
              <a:gd name="connsiteY22" fmla="*/ 12230730 h 13770790"/>
              <a:gd name="connsiteX23" fmla="*/ 1710108 w 13468350"/>
              <a:gd name="connsiteY23" fmla="*/ 12160687 h 13770790"/>
              <a:gd name="connsiteX24" fmla="*/ 1686452 w 13468350"/>
              <a:gd name="connsiteY24" fmla="*/ 12090358 h 13770790"/>
              <a:gd name="connsiteX25" fmla="*/ 1663719 w 13468350"/>
              <a:gd name="connsiteY25" fmla="*/ 12019452 h 13770790"/>
              <a:gd name="connsiteX26" fmla="*/ 1641825 w 13468350"/>
              <a:gd name="connsiteY26" fmla="*/ 11947681 h 13770790"/>
              <a:gd name="connsiteX27" fmla="*/ 1620686 w 13468350"/>
              <a:gd name="connsiteY27" fmla="*/ 11874759 h 13770790"/>
              <a:gd name="connsiteX28" fmla="*/ 1600220 w 13468350"/>
              <a:gd name="connsiteY28" fmla="*/ 11800396 h 13770790"/>
              <a:gd name="connsiteX29" fmla="*/ 1580342 w 13468350"/>
              <a:gd name="connsiteY29" fmla="*/ 11724306 h 13770790"/>
              <a:gd name="connsiteX30" fmla="*/ 1560969 w 13468350"/>
              <a:gd name="connsiteY30" fmla="*/ 11646198 h 13770790"/>
              <a:gd name="connsiteX31" fmla="*/ 1542018 w 13468350"/>
              <a:gd name="connsiteY31" fmla="*/ 11565787 h 13770790"/>
              <a:gd name="connsiteX32" fmla="*/ 1523406 w 13468350"/>
              <a:gd name="connsiteY32" fmla="*/ 11482783 h 13770790"/>
              <a:gd name="connsiteX33" fmla="*/ 1505048 w 13468350"/>
              <a:gd name="connsiteY33" fmla="*/ 11396899 h 13770790"/>
              <a:gd name="connsiteX34" fmla="*/ 1486860 w 13468350"/>
              <a:gd name="connsiteY34" fmla="*/ 11307846 h 13770790"/>
              <a:gd name="connsiteX35" fmla="*/ 1477805 w 13468350"/>
              <a:gd name="connsiteY35" fmla="*/ 11262042 h 13770790"/>
              <a:gd name="connsiteX36" fmla="*/ 1468761 w 13468350"/>
              <a:gd name="connsiteY36" fmla="*/ 11215336 h 13770790"/>
              <a:gd name="connsiteX37" fmla="*/ 1459718 w 13468350"/>
              <a:gd name="connsiteY37" fmla="*/ 11167696 h 13770790"/>
              <a:gd name="connsiteX38" fmla="*/ 1450665 w 13468350"/>
              <a:gd name="connsiteY38" fmla="*/ 11119082 h 13770790"/>
              <a:gd name="connsiteX39" fmla="*/ 1441594 w 13468350"/>
              <a:gd name="connsiteY39" fmla="*/ 11069461 h 13770790"/>
              <a:gd name="connsiteX40" fmla="*/ 1432491 w 13468350"/>
              <a:gd name="connsiteY40" fmla="*/ 11018796 h 13770790"/>
              <a:gd name="connsiteX41" fmla="*/ 1423348 w 13468350"/>
              <a:gd name="connsiteY41" fmla="*/ 10967050 h 13770790"/>
              <a:gd name="connsiteX42" fmla="*/ 1414154 w 13468350"/>
              <a:gd name="connsiteY42" fmla="*/ 10914189 h 13770790"/>
              <a:gd name="connsiteX43" fmla="*/ 1404897 w 13468350"/>
              <a:gd name="connsiteY43" fmla="*/ 10860175 h 13770790"/>
              <a:gd name="connsiteX44" fmla="*/ 1395569 w 13468350"/>
              <a:gd name="connsiteY44" fmla="*/ 10804974 h 13770790"/>
              <a:gd name="connsiteX45" fmla="*/ 1386159 w 13468350"/>
              <a:gd name="connsiteY45" fmla="*/ 10748547 h 13770790"/>
              <a:gd name="connsiteX46" fmla="*/ 1376656 w 13468350"/>
              <a:gd name="connsiteY46" fmla="*/ 10690862 h 13770790"/>
              <a:gd name="connsiteX47" fmla="*/ 1367049 w 13468350"/>
              <a:gd name="connsiteY47" fmla="*/ 10631878 h 13770790"/>
              <a:gd name="connsiteX48" fmla="*/ 1357328 w 13468350"/>
              <a:gd name="connsiteY48" fmla="*/ 10571563 h 13770790"/>
              <a:gd name="connsiteX49" fmla="*/ 1347484 w 13468350"/>
              <a:gd name="connsiteY49" fmla="*/ 10509881 h 13770790"/>
              <a:gd name="connsiteX50" fmla="*/ 1337505 w 13468350"/>
              <a:gd name="connsiteY50" fmla="*/ 10446794 h 13770790"/>
              <a:gd name="connsiteX51" fmla="*/ 1327380 w 13468350"/>
              <a:gd name="connsiteY51" fmla="*/ 10382267 h 13770790"/>
              <a:gd name="connsiteX52" fmla="*/ 1317101 w 13468350"/>
              <a:gd name="connsiteY52" fmla="*/ 10316263 h 13770790"/>
              <a:gd name="connsiteX53" fmla="*/ 1306655 w 13468350"/>
              <a:gd name="connsiteY53" fmla="*/ 10248747 h 13770790"/>
              <a:gd name="connsiteX54" fmla="*/ 1296032 w 13468350"/>
              <a:gd name="connsiteY54" fmla="*/ 10179683 h 13770790"/>
              <a:gd name="connsiteX55" fmla="*/ 1285223 w 13468350"/>
              <a:gd name="connsiteY55" fmla="*/ 10109035 h 13770790"/>
              <a:gd name="connsiteX56" fmla="*/ 1274217 w 13468350"/>
              <a:gd name="connsiteY56" fmla="*/ 10036767 h 13770790"/>
              <a:gd name="connsiteX57" fmla="*/ 1263004 w 13468350"/>
              <a:gd name="connsiteY57" fmla="*/ 9962842 h 13770790"/>
              <a:gd name="connsiteX58" fmla="*/ 1251571 w 13468350"/>
              <a:gd name="connsiteY58" fmla="*/ 9887226 h 13770790"/>
              <a:gd name="connsiteX59" fmla="*/ 1239911 w 13468350"/>
              <a:gd name="connsiteY59" fmla="*/ 9809880 h 13770790"/>
              <a:gd name="connsiteX60" fmla="*/ 1212019 w 13468350"/>
              <a:gd name="connsiteY60" fmla="*/ 9624219 h 13770790"/>
              <a:gd name="connsiteX61" fmla="*/ 1177812 w 13468350"/>
              <a:gd name="connsiteY61" fmla="*/ 9395970 h 13770790"/>
              <a:gd name="connsiteX62" fmla="*/ 835454 w 13468350"/>
              <a:gd name="connsiteY62" fmla="*/ 9624219 h 13770790"/>
              <a:gd name="connsiteX63" fmla="*/ 750380 w 13468350"/>
              <a:gd name="connsiteY63" fmla="*/ 9077046 h 13770790"/>
              <a:gd name="connsiteX64" fmla="*/ 704621 w 13468350"/>
              <a:gd name="connsiteY64" fmla="*/ 8782042 h 13770790"/>
              <a:gd name="connsiteX65" fmla="*/ 671641 w 13468350"/>
              <a:gd name="connsiteY65" fmla="*/ 8568810 h 13770790"/>
              <a:gd name="connsiteX66" fmla="*/ 650284 w 13468350"/>
              <a:gd name="connsiteY66" fmla="*/ 8430347 h 13770790"/>
              <a:gd name="connsiteX67" fmla="*/ 629425 w 13468350"/>
              <a:gd name="connsiteY67" fmla="*/ 8294760 h 13770790"/>
              <a:gd name="connsiteX68" fmla="*/ 609063 w 13468350"/>
              <a:gd name="connsiteY68" fmla="*/ 8161980 h 13770790"/>
              <a:gd name="connsiteX69" fmla="*/ 589192 w 13468350"/>
              <a:gd name="connsiteY69" fmla="*/ 8031940 h 13770790"/>
              <a:gd name="connsiteX70" fmla="*/ 569806 w 13468350"/>
              <a:gd name="connsiteY70" fmla="*/ 7904574 h 13770790"/>
              <a:gd name="connsiteX71" fmla="*/ 550905 w 13468350"/>
              <a:gd name="connsiteY71" fmla="*/ 7779815 h 13770790"/>
              <a:gd name="connsiteX72" fmla="*/ 532483 w 13468350"/>
              <a:gd name="connsiteY72" fmla="*/ 7657594 h 13770790"/>
              <a:gd name="connsiteX73" fmla="*/ 523450 w 13468350"/>
              <a:gd name="connsiteY73" fmla="*/ 7597413 h 13770790"/>
              <a:gd name="connsiteX74" fmla="*/ 514536 w 13468350"/>
              <a:gd name="connsiteY74" fmla="*/ 7537844 h 13770790"/>
              <a:gd name="connsiteX75" fmla="*/ 505740 w 13468350"/>
              <a:gd name="connsiteY75" fmla="*/ 7478874 h 13770790"/>
              <a:gd name="connsiteX76" fmla="*/ 497061 w 13468350"/>
              <a:gd name="connsiteY76" fmla="*/ 7420498 h 13770790"/>
              <a:gd name="connsiteX77" fmla="*/ 488498 w 13468350"/>
              <a:gd name="connsiteY77" fmla="*/ 7362705 h 13770790"/>
              <a:gd name="connsiteX78" fmla="*/ 480052 w 13468350"/>
              <a:gd name="connsiteY78" fmla="*/ 7305488 h 13770790"/>
              <a:gd name="connsiteX79" fmla="*/ 471721 w 13468350"/>
              <a:gd name="connsiteY79" fmla="*/ 7248837 h 13770790"/>
              <a:gd name="connsiteX80" fmla="*/ 463507 w 13468350"/>
              <a:gd name="connsiteY80" fmla="*/ 7192747 h 13770790"/>
              <a:gd name="connsiteX81" fmla="*/ 455407 w 13468350"/>
              <a:gd name="connsiteY81" fmla="*/ 7137207 h 13770790"/>
              <a:gd name="connsiteX82" fmla="*/ 447420 w 13468350"/>
              <a:gd name="connsiteY82" fmla="*/ 7082209 h 13770790"/>
              <a:gd name="connsiteX83" fmla="*/ 439549 w 13468350"/>
              <a:gd name="connsiteY83" fmla="*/ 7027744 h 13770790"/>
              <a:gd name="connsiteX84" fmla="*/ 431790 w 13468350"/>
              <a:gd name="connsiteY84" fmla="*/ 6973804 h 13770790"/>
              <a:gd name="connsiteX85" fmla="*/ 424144 w 13468350"/>
              <a:gd name="connsiteY85" fmla="*/ 6920382 h 13770790"/>
              <a:gd name="connsiteX86" fmla="*/ 416611 w 13468350"/>
              <a:gd name="connsiteY86" fmla="*/ 6867468 h 13770790"/>
              <a:gd name="connsiteX87" fmla="*/ 409189 w 13468350"/>
              <a:gd name="connsiteY87" fmla="*/ 6815054 h 13770790"/>
              <a:gd name="connsiteX88" fmla="*/ 401878 w 13468350"/>
              <a:gd name="connsiteY88" fmla="*/ 6763130 h 13770790"/>
              <a:gd name="connsiteX89" fmla="*/ 394679 w 13468350"/>
              <a:gd name="connsiteY89" fmla="*/ 6711690 h 13770790"/>
              <a:gd name="connsiteX90" fmla="*/ 387590 w 13468350"/>
              <a:gd name="connsiteY90" fmla="*/ 6660726 h 13770790"/>
              <a:gd name="connsiteX91" fmla="*/ 380610 w 13468350"/>
              <a:gd name="connsiteY91" fmla="*/ 6610226 h 13770790"/>
              <a:gd name="connsiteX92" fmla="*/ 373740 w 13468350"/>
              <a:gd name="connsiteY92" fmla="*/ 6560186 h 13770790"/>
              <a:gd name="connsiteX93" fmla="*/ 366979 w 13468350"/>
              <a:gd name="connsiteY93" fmla="*/ 6510594 h 13770790"/>
              <a:gd name="connsiteX94" fmla="*/ 360325 w 13468350"/>
              <a:gd name="connsiteY94" fmla="*/ 6461444 h 13770790"/>
              <a:gd name="connsiteX95" fmla="*/ 353780 w 13468350"/>
              <a:gd name="connsiteY95" fmla="*/ 6412726 h 13770790"/>
              <a:gd name="connsiteX96" fmla="*/ 347342 w 13468350"/>
              <a:gd name="connsiteY96" fmla="*/ 6364432 h 13770790"/>
              <a:gd name="connsiteX97" fmla="*/ 341011 w 13468350"/>
              <a:gd name="connsiteY97" fmla="*/ 6316554 h 13770790"/>
              <a:gd name="connsiteX98" fmla="*/ 334787 w 13468350"/>
              <a:gd name="connsiteY98" fmla="*/ 6269082 h 13770790"/>
              <a:gd name="connsiteX99" fmla="*/ 328667 w 13468350"/>
              <a:gd name="connsiteY99" fmla="*/ 6222012 h 13770790"/>
              <a:gd name="connsiteX100" fmla="*/ 322655 w 13468350"/>
              <a:gd name="connsiteY100" fmla="*/ 6175331 h 13770790"/>
              <a:gd name="connsiteX101" fmla="*/ 316745 w 13468350"/>
              <a:gd name="connsiteY101" fmla="*/ 6129031 h 13770790"/>
              <a:gd name="connsiteX102" fmla="*/ 305239 w 13468350"/>
              <a:gd name="connsiteY102" fmla="*/ 6037545 h 13770790"/>
              <a:gd name="connsiteX103" fmla="*/ 294149 w 13468350"/>
              <a:gd name="connsiteY103" fmla="*/ 5947487 h 13770790"/>
              <a:gd name="connsiteX104" fmla="*/ 283466 w 13468350"/>
              <a:gd name="connsiteY104" fmla="*/ 5858788 h 13770790"/>
              <a:gd name="connsiteX105" fmla="*/ 273189 w 13468350"/>
              <a:gd name="connsiteY105" fmla="*/ 5771383 h 13770790"/>
              <a:gd name="connsiteX106" fmla="*/ 263312 w 13468350"/>
              <a:gd name="connsiteY106" fmla="*/ 5685202 h 13770790"/>
              <a:gd name="connsiteX107" fmla="*/ 253834 w 13468350"/>
              <a:gd name="connsiteY107" fmla="*/ 5600178 h 13770790"/>
              <a:gd name="connsiteX108" fmla="*/ 244750 w 13468350"/>
              <a:gd name="connsiteY108" fmla="*/ 5516246 h 13770790"/>
              <a:gd name="connsiteX109" fmla="*/ 236054 w 13468350"/>
              <a:gd name="connsiteY109" fmla="*/ 5433337 h 13770790"/>
              <a:gd name="connsiteX110" fmla="*/ 227743 w 13468350"/>
              <a:gd name="connsiteY110" fmla="*/ 5351383 h 13770790"/>
              <a:gd name="connsiteX111" fmla="*/ 219814 w 13468350"/>
              <a:gd name="connsiteY111" fmla="*/ 5270319 h 13770790"/>
              <a:gd name="connsiteX112" fmla="*/ 212263 w 13468350"/>
              <a:gd name="connsiteY112" fmla="*/ 5190076 h 13770790"/>
              <a:gd name="connsiteX113" fmla="*/ 205084 w 13468350"/>
              <a:gd name="connsiteY113" fmla="*/ 5110585 h 13770790"/>
              <a:gd name="connsiteX114" fmla="*/ 198276 w 13468350"/>
              <a:gd name="connsiteY114" fmla="*/ 5031782 h 13770790"/>
              <a:gd name="connsiteX115" fmla="*/ 191833 w 13468350"/>
              <a:gd name="connsiteY115" fmla="*/ 4953598 h 13770790"/>
              <a:gd name="connsiteX116" fmla="*/ 185749 w 13468350"/>
              <a:gd name="connsiteY116" fmla="*/ 4875964 h 13770790"/>
              <a:gd name="connsiteX117" fmla="*/ 180026 w 13468350"/>
              <a:gd name="connsiteY117" fmla="*/ 4798816 h 13770790"/>
              <a:gd name="connsiteX118" fmla="*/ 174654 w 13468350"/>
              <a:gd name="connsiteY118" fmla="*/ 4722084 h 13770790"/>
              <a:gd name="connsiteX119" fmla="*/ 169632 w 13468350"/>
              <a:gd name="connsiteY119" fmla="*/ 4645704 h 13770790"/>
              <a:gd name="connsiteX120" fmla="*/ 164956 w 13468350"/>
              <a:gd name="connsiteY120" fmla="*/ 4569604 h 13770790"/>
              <a:gd name="connsiteX121" fmla="*/ 160620 w 13468350"/>
              <a:gd name="connsiteY121" fmla="*/ 4493719 h 13770790"/>
              <a:gd name="connsiteX122" fmla="*/ 156624 w 13468350"/>
              <a:gd name="connsiteY122" fmla="*/ 4417982 h 13770790"/>
              <a:gd name="connsiteX123" fmla="*/ 152959 w 13468350"/>
              <a:gd name="connsiteY123" fmla="*/ 4342325 h 13770790"/>
              <a:gd name="connsiteX124" fmla="*/ 149625 w 13468350"/>
              <a:gd name="connsiteY124" fmla="*/ 4266683 h 13770790"/>
              <a:gd name="connsiteX125" fmla="*/ 146616 w 13468350"/>
              <a:gd name="connsiteY125" fmla="*/ 4190984 h 13770790"/>
              <a:gd name="connsiteX126" fmla="*/ 143928 w 13468350"/>
              <a:gd name="connsiteY126" fmla="*/ 4115164 h 13770790"/>
              <a:gd name="connsiteX127" fmla="*/ 141559 w 13468350"/>
              <a:gd name="connsiteY127" fmla="*/ 4039155 h 13770790"/>
              <a:gd name="connsiteX128" fmla="*/ 139502 w 13468350"/>
              <a:gd name="connsiteY128" fmla="*/ 3962889 h 13770790"/>
              <a:gd name="connsiteX129" fmla="*/ 137754 w 13468350"/>
              <a:gd name="connsiteY129" fmla="*/ 3886300 h 13770790"/>
              <a:gd name="connsiteX130" fmla="*/ 136313 w 13468350"/>
              <a:gd name="connsiteY130" fmla="*/ 3809319 h 13770790"/>
              <a:gd name="connsiteX131" fmla="*/ 135172 w 13468350"/>
              <a:gd name="connsiteY131" fmla="*/ 3731880 h 13770790"/>
              <a:gd name="connsiteX132" fmla="*/ 134330 w 13468350"/>
              <a:gd name="connsiteY132" fmla="*/ 3653916 h 13770790"/>
              <a:gd name="connsiteX133" fmla="*/ 133781 w 13468350"/>
              <a:gd name="connsiteY133" fmla="*/ 3575358 h 13770790"/>
              <a:gd name="connsiteX134" fmla="*/ 133665 w 13468350"/>
              <a:gd name="connsiteY134" fmla="*/ 3375924 h 13770790"/>
              <a:gd name="connsiteX135" fmla="*/ 133854 w 13468350"/>
              <a:gd name="connsiteY135" fmla="*/ 3335449 h 13770790"/>
              <a:gd name="connsiteX136" fmla="*/ 134438 w 13468350"/>
              <a:gd name="connsiteY136" fmla="*/ 3253844 h 13770790"/>
              <a:gd name="connsiteX137" fmla="*/ 135297 w 13468350"/>
              <a:gd name="connsiteY137" fmla="*/ 3171310 h 13770790"/>
              <a:gd name="connsiteX138" fmla="*/ 136426 w 13468350"/>
              <a:gd name="connsiteY138" fmla="*/ 3087778 h 13770790"/>
              <a:gd name="connsiteX139" fmla="*/ 137819 w 13468350"/>
              <a:gd name="connsiteY139" fmla="*/ 3003181 h 13770790"/>
              <a:gd name="connsiteX140" fmla="*/ 139474 w 13468350"/>
              <a:gd name="connsiteY140" fmla="*/ 2917452 h 13770790"/>
              <a:gd name="connsiteX141" fmla="*/ 141388 w 13468350"/>
              <a:gd name="connsiteY141" fmla="*/ 2830524 h 13770790"/>
              <a:gd name="connsiteX142" fmla="*/ 143553 w 13468350"/>
              <a:gd name="connsiteY142" fmla="*/ 2742329 h 13770790"/>
              <a:gd name="connsiteX143" fmla="*/ 145969 w 13468350"/>
              <a:gd name="connsiteY143" fmla="*/ 2652800 h 13770790"/>
              <a:gd name="connsiteX144" fmla="*/ 148630 w 13468350"/>
              <a:gd name="connsiteY144" fmla="*/ 2561869 h 13770790"/>
              <a:gd name="connsiteX145" fmla="*/ 151534 w 13468350"/>
              <a:gd name="connsiteY145" fmla="*/ 2469469 h 13770790"/>
              <a:gd name="connsiteX146" fmla="*/ 153075 w 13468350"/>
              <a:gd name="connsiteY146" fmla="*/ 2422698 h 13770790"/>
              <a:gd name="connsiteX147" fmla="*/ 154674 w 13468350"/>
              <a:gd name="connsiteY147" fmla="*/ 2375533 h 13770790"/>
              <a:gd name="connsiteX148" fmla="*/ 156333 w 13468350"/>
              <a:gd name="connsiteY148" fmla="*/ 2327968 h 13770790"/>
              <a:gd name="connsiteX149" fmla="*/ 158049 w 13468350"/>
              <a:gd name="connsiteY149" fmla="*/ 2279995 h 13770790"/>
              <a:gd name="connsiteX150" fmla="*/ 159823 w 13468350"/>
              <a:gd name="connsiteY150" fmla="*/ 2231603 h 13770790"/>
              <a:gd name="connsiteX151" fmla="*/ 161653 w 13468350"/>
              <a:gd name="connsiteY151" fmla="*/ 2182785 h 13770790"/>
              <a:gd name="connsiteX152" fmla="*/ 163540 w 13468350"/>
              <a:gd name="connsiteY152" fmla="*/ 2133532 h 13770790"/>
              <a:gd name="connsiteX153" fmla="*/ 165482 w 13468350"/>
              <a:gd name="connsiteY153" fmla="*/ 2083836 h 13770790"/>
              <a:gd name="connsiteX154" fmla="*/ 167480 w 13468350"/>
              <a:gd name="connsiteY154" fmla="*/ 2033689 h 13770790"/>
              <a:gd name="connsiteX155" fmla="*/ 169533 w 13468350"/>
              <a:gd name="connsiteY155" fmla="*/ 1983082 h 13770790"/>
              <a:gd name="connsiteX156" fmla="*/ 171641 w 13468350"/>
              <a:gd name="connsiteY156" fmla="*/ 1932007 h 13770790"/>
              <a:gd name="connsiteX157" fmla="*/ 173803 w 13468350"/>
              <a:gd name="connsiteY157" fmla="*/ 1880455 h 13770790"/>
              <a:gd name="connsiteX158" fmla="*/ 176017 w 13468350"/>
              <a:gd name="connsiteY158" fmla="*/ 1828419 h 13770790"/>
              <a:gd name="connsiteX159" fmla="*/ 178284 w 13468350"/>
              <a:gd name="connsiteY159" fmla="*/ 1775888 h 13770790"/>
              <a:gd name="connsiteX160" fmla="*/ 180606 w 13468350"/>
              <a:gd name="connsiteY160" fmla="*/ 1722856 h 13770790"/>
              <a:gd name="connsiteX161" fmla="*/ 182978 w 13468350"/>
              <a:gd name="connsiteY161" fmla="*/ 1669313 h 13770790"/>
              <a:gd name="connsiteX162" fmla="*/ 185401 w 13468350"/>
              <a:gd name="connsiteY162" fmla="*/ 1615253 h 13770790"/>
              <a:gd name="connsiteX163" fmla="*/ 187875 w 13468350"/>
              <a:gd name="connsiteY163" fmla="*/ 1560664 h 13770790"/>
              <a:gd name="connsiteX164" fmla="*/ 192975 w 13468350"/>
              <a:gd name="connsiteY164" fmla="*/ 1449871 h 13770790"/>
              <a:gd name="connsiteX165" fmla="*/ 198272 w 13468350"/>
              <a:gd name="connsiteY165" fmla="*/ 1336870 h 13770790"/>
              <a:gd name="connsiteX166" fmla="*/ 203763 w 13468350"/>
              <a:gd name="connsiteY166" fmla="*/ 1221591 h 13770790"/>
              <a:gd name="connsiteX167" fmla="*/ 209443 w 13468350"/>
              <a:gd name="connsiteY167" fmla="*/ 1103969 h 13770790"/>
              <a:gd name="connsiteX168" fmla="*/ 215310 w 13468350"/>
              <a:gd name="connsiteY168" fmla="*/ 983933 h 13770790"/>
              <a:gd name="connsiteX169" fmla="*/ 221357 w 13468350"/>
              <a:gd name="connsiteY169" fmla="*/ 861419 h 13770790"/>
              <a:gd name="connsiteX170" fmla="*/ 230761 w 13468350"/>
              <a:gd name="connsiteY170" fmla="*/ 672854 h 13770790"/>
              <a:gd name="connsiteX171" fmla="*/ 243899 w 13468350"/>
              <a:gd name="connsiteY171" fmla="*/ 412125 h 13770790"/>
              <a:gd name="connsiteX172" fmla="*/ 264822 w 13468350"/>
              <a:gd name="connsiteY172" fmla="*/ 0 h 13770790"/>
              <a:gd name="connsiteX173" fmla="*/ 0 w 13468350"/>
              <a:gd name="connsiteY173" fmla="*/ 0 h 13770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3468350" h="13770790">
                <a:moveTo>
                  <a:pt x="0" y="0"/>
                </a:moveTo>
                <a:lnTo>
                  <a:pt x="13468350" y="0"/>
                </a:lnTo>
                <a:lnTo>
                  <a:pt x="13468350" y="13770790"/>
                </a:lnTo>
                <a:lnTo>
                  <a:pt x="0" y="13770790"/>
                </a:lnTo>
                <a:lnTo>
                  <a:pt x="0" y="13770596"/>
                </a:lnTo>
                <a:lnTo>
                  <a:pt x="2445913" y="13770596"/>
                </a:lnTo>
                <a:lnTo>
                  <a:pt x="2257033" y="13391997"/>
                </a:lnTo>
                <a:lnTo>
                  <a:pt x="2184920" y="13246122"/>
                </a:lnTo>
                <a:lnTo>
                  <a:pt x="2139581" y="13153613"/>
                </a:lnTo>
                <a:lnTo>
                  <a:pt x="2117701" y="13108672"/>
                </a:lnTo>
                <a:lnTo>
                  <a:pt x="2096334" y="13064560"/>
                </a:lnTo>
                <a:lnTo>
                  <a:pt x="2075468" y="13021240"/>
                </a:lnTo>
                <a:lnTo>
                  <a:pt x="2055093" y="12978676"/>
                </a:lnTo>
                <a:lnTo>
                  <a:pt x="2015778" y="12895672"/>
                </a:lnTo>
                <a:lnTo>
                  <a:pt x="1978304" y="12815261"/>
                </a:lnTo>
                <a:lnTo>
                  <a:pt x="1942587" y="12737153"/>
                </a:lnTo>
                <a:lnTo>
                  <a:pt x="1908545" y="12661063"/>
                </a:lnTo>
                <a:lnTo>
                  <a:pt x="1876093" y="12586700"/>
                </a:lnTo>
                <a:lnTo>
                  <a:pt x="1845149" y="12513778"/>
                </a:lnTo>
                <a:lnTo>
                  <a:pt x="1815627" y="12442007"/>
                </a:lnTo>
                <a:lnTo>
                  <a:pt x="1787445" y="12371102"/>
                </a:lnTo>
                <a:lnTo>
                  <a:pt x="1760521" y="12300772"/>
                </a:lnTo>
                <a:lnTo>
                  <a:pt x="1734770" y="12230730"/>
                </a:lnTo>
                <a:lnTo>
                  <a:pt x="1710108" y="12160687"/>
                </a:lnTo>
                <a:lnTo>
                  <a:pt x="1686452" y="12090358"/>
                </a:lnTo>
                <a:lnTo>
                  <a:pt x="1663719" y="12019452"/>
                </a:lnTo>
                <a:lnTo>
                  <a:pt x="1641825" y="11947681"/>
                </a:lnTo>
                <a:lnTo>
                  <a:pt x="1620686" y="11874759"/>
                </a:lnTo>
                <a:lnTo>
                  <a:pt x="1600220" y="11800396"/>
                </a:lnTo>
                <a:lnTo>
                  <a:pt x="1580342" y="11724306"/>
                </a:lnTo>
                <a:lnTo>
                  <a:pt x="1560969" y="11646198"/>
                </a:lnTo>
                <a:lnTo>
                  <a:pt x="1542018" y="11565787"/>
                </a:lnTo>
                <a:lnTo>
                  <a:pt x="1523406" y="11482783"/>
                </a:lnTo>
                <a:lnTo>
                  <a:pt x="1505048" y="11396899"/>
                </a:lnTo>
                <a:lnTo>
                  <a:pt x="1486860" y="11307846"/>
                </a:lnTo>
                <a:lnTo>
                  <a:pt x="1477805" y="11262042"/>
                </a:lnTo>
                <a:lnTo>
                  <a:pt x="1468761" y="11215336"/>
                </a:lnTo>
                <a:lnTo>
                  <a:pt x="1459718" y="11167696"/>
                </a:lnTo>
                <a:lnTo>
                  <a:pt x="1450665" y="11119082"/>
                </a:lnTo>
                <a:lnTo>
                  <a:pt x="1441594" y="11069461"/>
                </a:lnTo>
                <a:lnTo>
                  <a:pt x="1432491" y="11018796"/>
                </a:lnTo>
                <a:lnTo>
                  <a:pt x="1423348" y="10967050"/>
                </a:lnTo>
                <a:lnTo>
                  <a:pt x="1414154" y="10914189"/>
                </a:lnTo>
                <a:lnTo>
                  <a:pt x="1404897" y="10860175"/>
                </a:lnTo>
                <a:lnTo>
                  <a:pt x="1395569" y="10804974"/>
                </a:lnTo>
                <a:lnTo>
                  <a:pt x="1386159" y="10748547"/>
                </a:lnTo>
                <a:lnTo>
                  <a:pt x="1376656" y="10690862"/>
                </a:lnTo>
                <a:lnTo>
                  <a:pt x="1367049" y="10631878"/>
                </a:lnTo>
                <a:lnTo>
                  <a:pt x="1357328" y="10571563"/>
                </a:lnTo>
                <a:lnTo>
                  <a:pt x="1347484" y="10509881"/>
                </a:lnTo>
                <a:lnTo>
                  <a:pt x="1337505" y="10446794"/>
                </a:lnTo>
                <a:lnTo>
                  <a:pt x="1327380" y="10382267"/>
                </a:lnTo>
                <a:lnTo>
                  <a:pt x="1317101" y="10316263"/>
                </a:lnTo>
                <a:lnTo>
                  <a:pt x="1306655" y="10248747"/>
                </a:lnTo>
                <a:lnTo>
                  <a:pt x="1296032" y="10179683"/>
                </a:lnTo>
                <a:lnTo>
                  <a:pt x="1285223" y="10109035"/>
                </a:lnTo>
                <a:lnTo>
                  <a:pt x="1274217" y="10036767"/>
                </a:lnTo>
                <a:lnTo>
                  <a:pt x="1263004" y="9962842"/>
                </a:lnTo>
                <a:lnTo>
                  <a:pt x="1251571" y="9887226"/>
                </a:lnTo>
                <a:lnTo>
                  <a:pt x="1239911" y="9809880"/>
                </a:lnTo>
                <a:lnTo>
                  <a:pt x="1212019" y="9624219"/>
                </a:lnTo>
                <a:lnTo>
                  <a:pt x="1177812" y="9395970"/>
                </a:lnTo>
                <a:lnTo>
                  <a:pt x="835454" y="9624219"/>
                </a:lnTo>
                <a:lnTo>
                  <a:pt x="750380" y="9077046"/>
                </a:lnTo>
                <a:lnTo>
                  <a:pt x="704621" y="8782042"/>
                </a:lnTo>
                <a:lnTo>
                  <a:pt x="671641" y="8568810"/>
                </a:lnTo>
                <a:lnTo>
                  <a:pt x="650284" y="8430347"/>
                </a:lnTo>
                <a:lnTo>
                  <a:pt x="629425" y="8294760"/>
                </a:lnTo>
                <a:lnTo>
                  <a:pt x="609063" y="8161980"/>
                </a:lnTo>
                <a:lnTo>
                  <a:pt x="589192" y="8031940"/>
                </a:lnTo>
                <a:lnTo>
                  <a:pt x="569806" y="7904574"/>
                </a:lnTo>
                <a:lnTo>
                  <a:pt x="550905" y="7779815"/>
                </a:lnTo>
                <a:lnTo>
                  <a:pt x="532483" y="7657594"/>
                </a:lnTo>
                <a:lnTo>
                  <a:pt x="523450" y="7597413"/>
                </a:lnTo>
                <a:lnTo>
                  <a:pt x="514536" y="7537844"/>
                </a:lnTo>
                <a:lnTo>
                  <a:pt x="505740" y="7478874"/>
                </a:lnTo>
                <a:lnTo>
                  <a:pt x="497061" y="7420498"/>
                </a:lnTo>
                <a:lnTo>
                  <a:pt x="488498" y="7362705"/>
                </a:lnTo>
                <a:lnTo>
                  <a:pt x="480052" y="7305488"/>
                </a:lnTo>
                <a:lnTo>
                  <a:pt x="471721" y="7248837"/>
                </a:lnTo>
                <a:lnTo>
                  <a:pt x="463507" y="7192747"/>
                </a:lnTo>
                <a:lnTo>
                  <a:pt x="455407" y="7137207"/>
                </a:lnTo>
                <a:lnTo>
                  <a:pt x="447420" y="7082209"/>
                </a:lnTo>
                <a:lnTo>
                  <a:pt x="439549" y="7027744"/>
                </a:lnTo>
                <a:lnTo>
                  <a:pt x="431790" y="6973804"/>
                </a:lnTo>
                <a:lnTo>
                  <a:pt x="424144" y="6920382"/>
                </a:lnTo>
                <a:lnTo>
                  <a:pt x="416611" y="6867468"/>
                </a:lnTo>
                <a:lnTo>
                  <a:pt x="409189" y="6815054"/>
                </a:lnTo>
                <a:lnTo>
                  <a:pt x="401878" y="6763130"/>
                </a:lnTo>
                <a:lnTo>
                  <a:pt x="394679" y="6711690"/>
                </a:lnTo>
                <a:lnTo>
                  <a:pt x="387590" y="6660726"/>
                </a:lnTo>
                <a:lnTo>
                  <a:pt x="380610" y="6610226"/>
                </a:lnTo>
                <a:lnTo>
                  <a:pt x="373740" y="6560186"/>
                </a:lnTo>
                <a:lnTo>
                  <a:pt x="366979" y="6510594"/>
                </a:lnTo>
                <a:lnTo>
                  <a:pt x="360325" y="6461444"/>
                </a:lnTo>
                <a:lnTo>
                  <a:pt x="353780" y="6412726"/>
                </a:lnTo>
                <a:lnTo>
                  <a:pt x="347342" y="6364432"/>
                </a:lnTo>
                <a:lnTo>
                  <a:pt x="341011" y="6316554"/>
                </a:lnTo>
                <a:lnTo>
                  <a:pt x="334787" y="6269082"/>
                </a:lnTo>
                <a:lnTo>
                  <a:pt x="328667" y="6222012"/>
                </a:lnTo>
                <a:lnTo>
                  <a:pt x="322655" y="6175331"/>
                </a:lnTo>
                <a:lnTo>
                  <a:pt x="316745" y="6129031"/>
                </a:lnTo>
                <a:lnTo>
                  <a:pt x="305239" y="6037545"/>
                </a:lnTo>
                <a:lnTo>
                  <a:pt x="294149" y="5947487"/>
                </a:lnTo>
                <a:lnTo>
                  <a:pt x="283466" y="5858788"/>
                </a:lnTo>
                <a:lnTo>
                  <a:pt x="273189" y="5771383"/>
                </a:lnTo>
                <a:lnTo>
                  <a:pt x="263312" y="5685202"/>
                </a:lnTo>
                <a:lnTo>
                  <a:pt x="253834" y="5600178"/>
                </a:lnTo>
                <a:lnTo>
                  <a:pt x="244750" y="5516246"/>
                </a:lnTo>
                <a:lnTo>
                  <a:pt x="236054" y="5433337"/>
                </a:lnTo>
                <a:lnTo>
                  <a:pt x="227743" y="5351383"/>
                </a:lnTo>
                <a:lnTo>
                  <a:pt x="219814" y="5270319"/>
                </a:lnTo>
                <a:lnTo>
                  <a:pt x="212263" y="5190076"/>
                </a:lnTo>
                <a:lnTo>
                  <a:pt x="205084" y="5110585"/>
                </a:lnTo>
                <a:lnTo>
                  <a:pt x="198276" y="5031782"/>
                </a:lnTo>
                <a:lnTo>
                  <a:pt x="191833" y="4953598"/>
                </a:lnTo>
                <a:lnTo>
                  <a:pt x="185749" y="4875964"/>
                </a:lnTo>
                <a:lnTo>
                  <a:pt x="180026" y="4798816"/>
                </a:lnTo>
                <a:lnTo>
                  <a:pt x="174654" y="4722084"/>
                </a:lnTo>
                <a:lnTo>
                  <a:pt x="169632" y="4645704"/>
                </a:lnTo>
                <a:lnTo>
                  <a:pt x="164956" y="4569604"/>
                </a:lnTo>
                <a:lnTo>
                  <a:pt x="160620" y="4493719"/>
                </a:lnTo>
                <a:lnTo>
                  <a:pt x="156624" y="4417982"/>
                </a:lnTo>
                <a:lnTo>
                  <a:pt x="152959" y="4342325"/>
                </a:lnTo>
                <a:lnTo>
                  <a:pt x="149625" y="4266683"/>
                </a:lnTo>
                <a:lnTo>
                  <a:pt x="146616" y="4190984"/>
                </a:lnTo>
                <a:lnTo>
                  <a:pt x="143928" y="4115164"/>
                </a:lnTo>
                <a:lnTo>
                  <a:pt x="141559" y="4039155"/>
                </a:lnTo>
                <a:lnTo>
                  <a:pt x="139502" y="3962889"/>
                </a:lnTo>
                <a:lnTo>
                  <a:pt x="137754" y="3886300"/>
                </a:lnTo>
                <a:lnTo>
                  <a:pt x="136313" y="3809319"/>
                </a:lnTo>
                <a:lnTo>
                  <a:pt x="135172" y="3731880"/>
                </a:lnTo>
                <a:lnTo>
                  <a:pt x="134330" y="3653916"/>
                </a:lnTo>
                <a:lnTo>
                  <a:pt x="133781" y="3575358"/>
                </a:lnTo>
                <a:lnTo>
                  <a:pt x="133665" y="3375924"/>
                </a:lnTo>
                <a:lnTo>
                  <a:pt x="133854" y="3335449"/>
                </a:lnTo>
                <a:lnTo>
                  <a:pt x="134438" y="3253844"/>
                </a:lnTo>
                <a:lnTo>
                  <a:pt x="135297" y="3171310"/>
                </a:lnTo>
                <a:lnTo>
                  <a:pt x="136426" y="3087778"/>
                </a:lnTo>
                <a:lnTo>
                  <a:pt x="137819" y="3003181"/>
                </a:lnTo>
                <a:lnTo>
                  <a:pt x="139474" y="2917452"/>
                </a:lnTo>
                <a:lnTo>
                  <a:pt x="141388" y="2830524"/>
                </a:lnTo>
                <a:lnTo>
                  <a:pt x="143553" y="2742329"/>
                </a:lnTo>
                <a:lnTo>
                  <a:pt x="145969" y="2652800"/>
                </a:lnTo>
                <a:lnTo>
                  <a:pt x="148630" y="2561869"/>
                </a:lnTo>
                <a:lnTo>
                  <a:pt x="151534" y="2469469"/>
                </a:lnTo>
                <a:lnTo>
                  <a:pt x="153075" y="2422698"/>
                </a:lnTo>
                <a:lnTo>
                  <a:pt x="154674" y="2375533"/>
                </a:lnTo>
                <a:lnTo>
                  <a:pt x="156333" y="2327968"/>
                </a:lnTo>
                <a:lnTo>
                  <a:pt x="158049" y="2279995"/>
                </a:lnTo>
                <a:lnTo>
                  <a:pt x="159823" y="2231603"/>
                </a:lnTo>
                <a:lnTo>
                  <a:pt x="161653" y="2182785"/>
                </a:lnTo>
                <a:lnTo>
                  <a:pt x="163540" y="2133532"/>
                </a:lnTo>
                <a:lnTo>
                  <a:pt x="165482" y="2083836"/>
                </a:lnTo>
                <a:lnTo>
                  <a:pt x="167480" y="2033689"/>
                </a:lnTo>
                <a:lnTo>
                  <a:pt x="169533" y="1983082"/>
                </a:lnTo>
                <a:lnTo>
                  <a:pt x="171641" y="1932007"/>
                </a:lnTo>
                <a:lnTo>
                  <a:pt x="173803" y="1880455"/>
                </a:lnTo>
                <a:lnTo>
                  <a:pt x="176017" y="1828419"/>
                </a:lnTo>
                <a:lnTo>
                  <a:pt x="178284" y="1775888"/>
                </a:lnTo>
                <a:lnTo>
                  <a:pt x="180606" y="1722856"/>
                </a:lnTo>
                <a:lnTo>
                  <a:pt x="182978" y="1669313"/>
                </a:lnTo>
                <a:lnTo>
                  <a:pt x="185401" y="1615253"/>
                </a:lnTo>
                <a:lnTo>
                  <a:pt x="187875" y="1560664"/>
                </a:lnTo>
                <a:lnTo>
                  <a:pt x="192975" y="1449871"/>
                </a:lnTo>
                <a:lnTo>
                  <a:pt x="198272" y="1336870"/>
                </a:lnTo>
                <a:lnTo>
                  <a:pt x="203763" y="1221591"/>
                </a:lnTo>
                <a:lnTo>
                  <a:pt x="209443" y="1103969"/>
                </a:lnTo>
                <a:lnTo>
                  <a:pt x="215310" y="983933"/>
                </a:lnTo>
                <a:lnTo>
                  <a:pt x="221357" y="861419"/>
                </a:lnTo>
                <a:lnTo>
                  <a:pt x="230761" y="672854"/>
                </a:lnTo>
                <a:lnTo>
                  <a:pt x="243899" y="412125"/>
                </a:lnTo>
                <a:lnTo>
                  <a:pt x="264822" y="0"/>
                </a:lnTo>
                <a:lnTo>
                  <a:pt x="0" y="0"/>
                </a:lnTo>
                <a:close/>
              </a:path>
            </a:pathLst>
          </a:custGeom>
        </p:spPr>
        <p:txBody>
          <a:bodyPr wrap="square">
            <a:noAutofit/>
          </a:bodyPr>
          <a:lstStyle>
            <a:lvl1pPr marL="0" indent="0">
              <a:buNone/>
              <a:defRPr/>
            </a:lvl1pPr>
          </a:lstStyle>
          <a:p>
            <a:r>
              <a:rPr lang="en-US" dirty="0"/>
              <a:t>Click icon to add picture</a:t>
            </a:r>
            <a:endParaRPr lang="en-GB"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4"/>
          </p:nvPr>
        </p:nvSpPr>
        <p:spPr>
          <a:xfrm>
            <a:off x="2683256" y="1048758"/>
            <a:ext cx="606484" cy="642637"/>
          </a:xfrm>
        </p:spPr>
        <p:txBody>
          <a:bodyPr numCol="2">
            <a:normAutofit fontScale="85000" lnSpcReduction="20000"/>
          </a:bodyPr>
          <a:lstStyle>
            <a:lvl1pPr marL="0" indent="0">
              <a:buNone/>
              <a:defRPr/>
            </a:lvl1pPr>
          </a:lstStyle>
          <a:p>
            <a:pPr>
              <a:lnSpc>
                <a:spcPct val="120000"/>
              </a:lnSpc>
            </a:pPr>
            <a:endParaRPr lang="en-US" b="1" dirty="0"/>
          </a:p>
        </p:txBody>
      </p:sp>
      <p:pic>
        <p:nvPicPr>
          <p:cNvPr id="22" name="Picture 21"/>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3" name="Picture 22"/>
          <p:cNvPicPr>
            <a:picLocks noChangeAspect="1"/>
          </p:cNvPicPr>
          <p:nvPr userDrawn="1"/>
        </p:nvPicPr>
        <p:blipFill>
          <a:blip r:embed="rId6"/>
          <a:stretch>
            <a:fillRect/>
          </a:stretch>
        </p:blipFill>
        <p:spPr>
          <a:xfrm>
            <a:off x="7748940" y="6421491"/>
            <a:ext cx="3395766" cy="286537"/>
          </a:xfrm>
          <a:prstGeom prst="rect">
            <a:avLst/>
          </a:prstGeom>
        </p:spPr>
      </p:pic>
      <p:pic>
        <p:nvPicPr>
          <p:cNvPr id="13" name="Picture 12"/>
          <p:cNvPicPr>
            <a:picLocks noChangeAspect="1"/>
          </p:cNvPicPr>
          <p:nvPr userDrawn="1"/>
        </p:nvPicPr>
        <p:blipFill>
          <a:blip r:embed="rId7"/>
          <a:stretch>
            <a:fillRect/>
          </a:stretch>
        </p:blipFill>
        <p:spPr>
          <a:xfrm>
            <a:off x="2744542" y="67185"/>
            <a:ext cx="4188315" cy="512108"/>
          </a:xfrm>
          <a:prstGeom prst="rect">
            <a:avLst/>
          </a:prstGeom>
        </p:spPr>
      </p:pic>
    </p:spTree>
    <p:extLst>
      <p:ext uri="{BB962C8B-B14F-4D97-AF65-F5344CB8AC3E}">
        <p14:creationId xmlns:p14="http://schemas.microsoft.com/office/powerpoint/2010/main" val="33968669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PSHE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81CA47-4AE3-4C54-8879-55521D6644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37389" y="615522"/>
            <a:ext cx="4317221" cy="1593004"/>
          </a:xfrm>
          <a:prstGeom prst="rect">
            <a:avLst/>
          </a:prstGeom>
        </p:spPr>
      </p:pic>
      <p:pic>
        <p:nvPicPr>
          <p:cNvPr id="8" name="Picture 7"/>
          <p:cNvPicPr>
            <a:picLocks noChangeAspect="1"/>
          </p:cNvPicPr>
          <p:nvPr userDrawn="1"/>
        </p:nvPicPr>
        <p:blipFill>
          <a:blip r:embed="rId5"/>
          <a:stretch>
            <a:fillRect/>
          </a:stretch>
        </p:blipFill>
        <p:spPr>
          <a:xfrm>
            <a:off x="4668025" y="4888974"/>
            <a:ext cx="2883658" cy="1798476"/>
          </a:xfrm>
          <a:prstGeom prst="rect">
            <a:avLst/>
          </a:prstGeom>
        </p:spPr>
      </p:pic>
      <p:pic>
        <p:nvPicPr>
          <p:cNvPr id="3" name="Picture 2"/>
          <p:cNvPicPr>
            <a:picLocks noChangeAspect="1"/>
          </p:cNvPicPr>
          <p:nvPr userDrawn="1"/>
        </p:nvPicPr>
        <p:blipFill>
          <a:blip r:embed="rId6"/>
          <a:stretch>
            <a:fillRect/>
          </a:stretch>
        </p:blipFill>
        <p:spPr>
          <a:xfrm>
            <a:off x="2563062" y="2426121"/>
            <a:ext cx="7065876" cy="2005758"/>
          </a:xfrm>
          <a:prstGeom prst="rect">
            <a:avLst/>
          </a:prstGeom>
        </p:spPr>
      </p:pic>
    </p:spTree>
    <p:extLst>
      <p:ext uri="{BB962C8B-B14F-4D97-AF65-F5344CB8AC3E}">
        <p14:creationId xmlns:p14="http://schemas.microsoft.com/office/powerpoint/2010/main" val="33907081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SHE_Hidden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035287F-1A1D-4A14-AA35-391BEBD0D17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26344" y="931863"/>
            <a:ext cx="877976" cy="1028941"/>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8"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9"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13" name="Picture 12"/>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5" name="Picture 14"/>
          <p:cNvPicPr>
            <a:picLocks noChangeAspect="1"/>
          </p:cNvPicPr>
          <p:nvPr userDrawn="1"/>
        </p:nvPicPr>
        <p:blipFill>
          <a:blip r:embed="rId7"/>
          <a:stretch>
            <a:fillRect/>
          </a:stretch>
        </p:blipFill>
        <p:spPr>
          <a:xfrm>
            <a:off x="7748940" y="6421491"/>
            <a:ext cx="3395766" cy="286537"/>
          </a:xfrm>
          <a:prstGeom prst="rect">
            <a:avLst/>
          </a:prstGeom>
        </p:spPr>
      </p:pic>
      <p:pic>
        <p:nvPicPr>
          <p:cNvPr id="16" name="Picture 15"/>
          <p:cNvPicPr>
            <a:picLocks noChangeAspect="1"/>
          </p:cNvPicPr>
          <p:nvPr userDrawn="1"/>
        </p:nvPicPr>
        <p:blipFill>
          <a:blip r:embed="rId8"/>
          <a:stretch>
            <a:fillRect/>
          </a:stretch>
        </p:blipFill>
        <p:spPr>
          <a:xfrm>
            <a:off x="2743690" y="50929"/>
            <a:ext cx="5005250" cy="506012"/>
          </a:xfrm>
          <a:prstGeom prst="rect">
            <a:avLst/>
          </a:prstGeom>
        </p:spPr>
      </p:pic>
    </p:spTree>
    <p:extLst>
      <p:ext uri="{BB962C8B-B14F-4D97-AF65-F5344CB8AC3E}">
        <p14:creationId xmlns:p14="http://schemas.microsoft.com/office/powerpoint/2010/main" val="7044924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SHE_Blank">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pic>
        <p:nvPicPr>
          <p:cNvPr id="12" name="Picture 11">
            <a:extLst>
              <a:ext uri="{FF2B5EF4-FFF2-40B4-BE49-F238E27FC236}">
                <a16:creationId xmlns:a16="http://schemas.microsoft.com/office/drawing/2014/main" id="{C508447E-2441-40AE-941B-831CB65570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9787" y="6203575"/>
            <a:ext cx="583442" cy="654425"/>
          </a:xfrm>
          <a:prstGeom prst="rect">
            <a:avLst/>
          </a:prstGeom>
        </p:spPr>
      </p:pic>
      <p:pic>
        <p:nvPicPr>
          <p:cNvPr id="14" name="Picture 13"/>
          <p:cNvPicPr>
            <a:picLocks noChangeAspect="1"/>
          </p:cNvPicPr>
          <p:nvPr userDrawn="1"/>
        </p:nvPicPr>
        <p:blipFill>
          <a:blip r:embed="rId4"/>
          <a:stretch>
            <a:fillRect/>
          </a:stretch>
        </p:blipFill>
        <p:spPr>
          <a:xfrm>
            <a:off x="8003338" y="6421491"/>
            <a:ext cx="3395766" cy="286537"/>
          </a:xfrm>
          <a:prstGeom prst="rect">
            <a:avLst/>
          </a:prstGeom>
        </p:spPr>
      </p:pic>
      <p:sp>
        <p:nvSpPr>
          <p:cNvPr id="15" name="Title 1">
            <a:extLst>
              <a:ext uri="{FF2B5EF4-FFF2-40B4-BE49-F238E27FC236}">
                <a16:creationId xmlns:a16="http://schemas.microsoft.com/office/drawing/2014/main" id="{743E5E73-037F-404D-8B45-A07A431CF904}"/>
              </a:ext>
            </a:extLst>
          </p:cNvPr>
          <p:cNvSpPr>
            <a:spLocks noGrp="1"/>
          </p:cNvSpPr>
          <p:nvPr>
            <p:ph type="title"/>
          </p:nvPr>
        </p:nvSpPr>
        <p:spPr>
          <a:xfrm>
            <a:off x="714485" y="932656"/>
            <a:ext cx="10625667" cy="999170"/>
          </a:xfrm>
        </p:spPr>
        <p:txBody>
          <a:bodyPr/>
          <a:lstStyle>
            <a:lvl1pPr>
              <a:defRPr sz="4400"/>
            </a:lvl1pPr>
          </a:lstStyle>
          <a:p>
            <a:endParaRPr lang="en-US" dirty="0"/>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1895730"/>
            <a:ext cx="10652051" cy="4165601"/>
          </a:xfrm>
        </p:spPr>
        <p:txBody>
          <a:bodyPr numCol="2">
            <a:normAutofit fontScale="85000" lnSpcReduction="20000"/>
          </a:bodyPr>
          <a:lstStyle/>
          <a:p>
            <a:pPr>
              <a:lnSpc>
                <a:spcPct val="120000"/>
              </a:lnSpc>
            </a:pPr>
            <a:endParaRPr lang="en-US" b="1" dirty="0"/>
          </a:p>
        </p:txBody>
      </p:sp>
      <p:pic>
        <p:nvPicPr>
          <p:cNvPr id="9" name="Picture 8"/>
          <p:cNvPicPr>
            <a:picLocks noChangeAspect="1"/>
          </p:cNvPicPr>
          <p:nvPr userDrawn="1"/>
        </p:nvPicPr>
        <p:blipFill rotWithShape="1">
          <a:blip r:embed="rId5"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10" name="Picture 9">
            <a:extLst>
              <a:ext uri="{FF2B5EF4-FFF2-40B4-BE49-F238E27FC236}">
                <a16:creationId xmlns:a16="http://schemas.microsoft.com/office/drawing/2014/main" id="{9035287F-1A1D-4A14-AA35-391BEBD0D175}"/>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1" name="Picture 10"/>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13" name="Picture 12"/>
          <p:cNvPicPr>
            <a:picLocks noChangeAspect="1"/>
          </p:cNvPicPr>
          <p:nvPr userDrawn="1"/>
        </p:nvPicPr>
        <p:blipFill>
          <a:blip r:embed="rId4"/>
          <a:stretch>
            <a:fillRect/>
          </a:stretch>
        </p:blipFill>
        <p:spPr>
          <a:xfrm>
            <a:off x="7748940" y="6421491"/>
            <a:ext cx="3395766" cy="286537"/>
          </a:xfrm>
          <a:prstGeom prst="rect">
            <a:avLst/>
          </a:prstGeom>
        </p:spPr>
      </p:pic>
      <p:pic>
        <p:nvPicPr>
          <p:cNvPr id="19" name="Picture 18"/>
          <p:cNvPicPr>
            <a:picLocks noChangeAspect="1"/>
          </p:cNvPicPr>
          <p:nvPr userDrawn="1"/>
        </p:nvPicPr>
        <p:blipFill>
          <a:blip r:embed="rId8"/>
          <a:stretch>
            <a:fillRect/>
          </a:stretch>
        </p:blipFill>
        <p:spPr>
          <a:xfrm>
            <a:off x="2743690" y="50929"/>
            <a:ext cx="5005250" cy="506012"/>
          </a:xfrm>
          <a:prstGeom prst="rect">
            <a:avLst/>
          </a:prstGeom>
        </p:spPr>
      </p:pic>
    </p:spTree>
    <p:extLst>
      <p:ext uri="{BB962C8B-B14F-4D97-AF65-F5344CB8AC3E}">
        <p14:creationId xmlns:p14="http://schemas.microsoft.com/office/powerpoint/2010/main" val="8633423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ENG_Half image">
    <p:spTree>
      <p:nvGrpSpPr>
        <p:cNvPr id="1" name=""/>
        <p:cNvGrpSpPr/>
        <p:nvPr/>
      </p:nvGrpSpPr>
      <p:grpSpPr>
        <a:xfrm>
          <a:off x="0" y="0"/>
          <a:ext cx="0" cy="0"/>
          <a:chOff x="0" y="0"/>
          <a:chExt cx="0" cy="0"/>
        </a:xfrm>
      </p:grpSpPr>
      <p:pic>
        <p:nvPicPr>
          <p:cNvPr id="19" name="Picture 18"/>
          <p:cNvPicPr>
            <a:picLocks noChangeAspect="1"/>
          </p:cNvPicPr>
          <p:nvPr userDrawn="1"/>
        </p:nvPicPr>
        <p:blipFill rotWithShape="1">
          <a:blip r:embed="rId2" cstate="screen">
            <a:extLst>
              <a:ext uri="{28A0092B-C50C-407E-A947-70E740481C1C}">
                <a14:useLocalDpi xmlns:a14="http://schemas.microsoft.com/office/drawing/2010/main"/>
              </a:ext>
            </a:extLst>
          </a:blip>
          <a:srcRect r="10905"/>
          <a:stretch/>
        </p:blipFill>
        <p:spPr>
          <a:xfrm>
            <a:off x="1290957" y="-28222"/>
            <a:ext cx="10901043" cy="661370"/>
          </a:xfrm>
          <a:prstGeom prst="rect">
            <a:avLst/>
          </a:prstGeom>
        </p:spPr>
      </p:pic>
      <p:pic>
        <p:nvPicPr>
          <p:cNvPr id="20" name="Picture 19">
            <a:extLst>
              <a:ext uri="{FF2B5EF4-FFF2-40B4-BE49-F238E27FC236}">
                <a16:creationId xmlns:a16="http://schemas.microsoft.com/office/drawing/2014/main" id="{9035287F-1A1D-4A14-AA35-391BEBD0D1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202356"/>
            <a:ext cx="12192000" cy="655644"/>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1857" y="-30815"/>
            <a:ext cx="1939548" cy="718052"/>
          </a:xfrm>
          <a:prstGeom prst="rect">
            <a:avLst/>
          </a:prstGeom>
        </p:spPr>
      </p:pic>
      <p:sp>
        <p:nvSpPr>
          <p:cNvPr id="17" name="Title 1">
            <a:extLst>
              <a:ext uri="{FF2B5EF4-FFF2-40B4-BE49-F238E27FC236}">
                <a16:creationId xmlns:a16="http://schemas.microsoft.com/office/drawing/2014/main" id="{743E5E73-037F-404D-8B45-A07A431CF904}"/>
              </a:ext>
            </a:extLst>
          </p:cNvPr>
          <p:cNvSpPr>
            <a:spLocks noGrp="1"/>
          </p:cNvSpPr>
          <p:nvPr>
            <p:ph type="title"/>
          </p:nvPr>
        </p:nvSpPr>
        <p:spPr>
          <a:xfrm>
            <a:off x="714485" y="1898186"/>
            <a:ext cx="4556763" cy="999170"/>
          </a:xfrm>
        </p:spPr>
        <p:txBody>
          <a:bodyPr/>
          <a:lstStyle/>
          <a:p>
            <a:endParaRPr lang="en-US" dirty="0"/>
          </a:p>
        </p:txBody>
      </p:sp>
      <p:sp>
        <p:nvSpPr>
          <p:cNvPr id="18" name="Content Placeholder 23">
            <a:extLst>
              <a:ext uri="{FF2B5EF4-FFF2-40B4-BE49-F238E27FC236}">
                <a16:creationId xmlns:a16="http://schemas.microsoft.com/office/drawing/2014/main" id="{0A8827C6-8840-4B48-B18A-9A05E67F6469}"/>
              </a:ext>
            </a:extLst>
          </p:cNvPr>
          <p:cNvSpPr>
            <a:spLocks noGrp="1"/>
          </p:cNvSpPr>
          <p:nvPr>
            <p:ph idx="1"/>
          </p:nvPr>
        </p:nvSpPr>
        <p:spPr>
          <a:xfrm>
            <a:off x="701749" y="3104147"/>
            <a:ext cx="4569499" cy="2957184"/>
          </a:xfrm>
        </p:spPr>
        <p:txBody>
          <a:bodyPr numCol="2">
            <a:normAutofit fontScale="85000" lnSpcReduction="20000"/>
          </a:bodyPr>
          <a:lstStyle/>
          <a:p>
            <a:pPr>
              <a:lnSpc>
                <a:spcPct val="120000"/>
              </a:lnSpc>
            </a:pPr>
            <a:endParaRPr lang="en-US" b="1" dirty="0"/>
          </a:p>
        </p:txBody>
      </p:sp>
      <p:sp>
        <p:nvSpPr>
          <p:cNvPr id="15" name="Picture Placeholder 6"/>
          <p:cNvSpPr>
            <a:spLocks noGrp="1"/>
          </p:cNvSpPr>
          <p:nvPr>
            <p:ph type="pic" sz="quarter" idx="13"/>
          </p:nvPr>
        </p:nvSpPr>
        <p:spPr>
          <a:xfrm>
            <a:off x="6087979" y="633148"/>
            <a:ext cx="6104020" cy="5527587"/>
          </a:xfrm>
          <a:custGeom>
            <a:avLst/>
            <a:gdLst>
              <a:gd name="connsiteX0" fmla="*/ 0 w 13468350"/>
              <a:gd name="connsiteY0" fmla="*/ 0 h 13770790"/>
              <a:gd name="connsiteX1" fmla="*/ 13468350 w 13468350"/>
              <a:gd name="connsiteY1" fmla="*/ 0 h 13770790"/>
              <a:gd name="connsiteX2" fmla="*/ 13468350 w 13468350"/>
              <a:gd name="connsiteY2" fmla="*/ 13770790 h 13770790"/>
              <a:gd name="connsiteX3" fmla="*/ 0 w 13468350"/>
              <a:gd name="connsiteY3" fmla="*/ 13770790 h 13770790"/>
              <a:gd name="connsiteX4" fmla="*/ 0 w 13468350"/>
              <a:gd name="connsiteY4" fmla="*/ 13770596 h 13770790"/>
              <a:gd name="connsiteX5" fmla="*/ 2445913 w 13468350"/>
              <a:gd name="connsiteY5" fmla="*/ 13770596 h 13770790"/>
              <a:gd name="connsiteX6" fmla="*/ 2257033 w 13468350"/>
              <a:gd name="connsiteY6" fmla="*/ 13391997 h 13770790"/>
              <a:gd name="connsiteX7" fmla="*/ 2184920 w 13468350"/>
              <a:gd name="connsiteY7" fmla="*/ 13246122 h 13770790"/>
              <a:gd name="connsiteX8" fmla="*/ 2139581 w 13468350"/>
              <a:gd name="connsiteY8" fmla="*/ 13153613 h 13770790"/>
              <a:gd name="connsiteX9" fmla="*/ 2117701 w 13468350"/>
              <a:gd name="connsiteY9" fmla="*/ 13108672 h 13770790"/>
              <a:gd name="connsiteX10" fmla="*/ 2096334 w 13468350"/>
              <a:gd name="connsiteY10" fmla="*/ 13064560 h 13770790"/>
              <a:gd name="connsiteX11" fmla="*/ 2075468 w 13468350"/>
              <a:gd name="connsiteY11" fmla="*/ 13021240 h 13770790"/>
              <a:gd name="connsiteX12" fmla="*/ 2055093 w 13468350"/>
              <a:gd name="connsiteY12" fmla="*/ 12978676 h 13770790"/>
              <a:gd name="connsiteX13" fmla="*/ 2015778 w 13468350"/>
              <a:gd name="connsiteY13" fmla="*/ 12895672 h 13770790"/>
              <a:gd name="connsiteX14" fmla="*/ 1978304 w 13468350"/>
              <a:gd name="connsiteY14" fmla="*/ 12815261 h 13770790"/>
              <a:gd name="connsiteX15" fmla="*/ 1942587 w 13468350"/>
              <a:gd name="connsiteY15" fmla="*/ 12737153 h 13770790"/>
              <a:gd name="connsiteX16" fmla="*/ 1908545 w 13468350"/>
              <a:gd name="connsiteY16" fmla="*/ 12661063 h 13770790"/>
              <a:gd name="connsiteX17" fmla="*/ 1876093 w 13468350"/>
              <a:gd name="connsiteY17" fmla="*/ 12586700 h 13770790"/>
              <a:gd name="connsiteX18" fmla="*/ 1845149 w 13468350"/>
              <a:gd name="connsiteY18" fmla="*/ 12513778 h 13770790"/>
              <a:gd name="connsiteX19" fmla="*/ 1815627 w 13468350"/>
              <a:gd name="connsiteY19" fmla="*/ 12442007 h 13770790"/>
              <a:gd name="connsiteX20" fmla="*/ 1787445 w 13468350"/>
              <a:gd name="connsiteY20" fmla="*/ 12371102 h 13770790"/>
              <a:gd name="connsiteX21" fmla="*/ 1760521 w 13468350"/>
              <a:gd name="connsiteY21" fmla="*/ 12300772 h 13770790"/>
              <a:gd name="connsiteX22" fmla="*/ 1734770 w 13468350"/>
              <a:gd name="connsiteY22" fmla="*/ 12230730 h 13770790"/>
              <a:gd name="connsiteX23" fmla="*/ 1710108 w 13468350"/>
              <a:gd name="connsiteY23" fmla="*/ 12160687 h 13770790"/>
              <a:gd name="connsiteX24" fmla="*/ 1686452 w 13468350"/>
              <a:gd name="connsiteY24" fmla="*/ 12090358 h 13770790"/>
              <a:gd name="connsiteX25" fmla="*/ 1663719 w 13468350"/>
              <a:gd name="connsiteY25" fmla="*/ 12019452 h 13770790"/>
              <a:gd name="connsiteX26" fmla="*/ 1641825 w 13468350"/>
              <a:gd name="connsiteY26" fmla="*/ 11947681 h 13770790"/>
              <a:gd name="connsiteX27" fmla="*/ 1620686 w 13468350"/>
              <a:gd name="connsiteY27" fmla="*/ 11874759 h 13770790"/>
              <a:gd name="connsiteX28" fmla="*/ 1600220 w 13468350"/>
              <a:gd name="connsiteY28" fmla="*/ 11800396 h 13770790"/>
              <a:gd name="connsiteX29" fmla="*/ 1580342 w 13468350"/>
              <a:gd name="connsiteY29" fmla="*/ 11724306 h 13770790"/>
              <a:gd name="connsiteX30" fmla="*/ 1560969 w 13468350"/>
              <a:gd name="connsiteY30" fmla="*/ 11646198 h 13770790"/>
              <a:gd name="connsiteX31" fmla="*/ 1542018 w 13468350"/>
              <a:gd name="connsiteY31" fmla="*/ 11565787 h 13770790"/>
              <a:gd name="connsiteX32" fmla="*/ 1523406 w 13468350"/>
              <a:gd name="connsiteY32" fmla="*/ 11482783 h 13770790"/>
              <a:gd name="connsiteX33" fmla="*/ 1505048 w 13468350"/>
              <a:gd name="connsiteY33" fmla="*/ 11396899 h 13770790"/>
              <a:gd name="connsiteX34" fmla="*/ 1486860 w 13468350"/>
              <a:gd name="connsiteY34" fmla="*/ 11307846 h 13770790"/>
              <a:gd name="connsiteX35" fmla="*/ 1477805 w 13468350"/>
              <a:gd name="connsiteY35" fmla="*/ 11262042 h 13770790"/>
              <a:gd name="connsiteX36" fmla="*/ 1468761 w 13468350"/>
              <a:gd name="connsiteY36" fmla="*/ 11215336 h 13770790"/>
              <a:gd name="connsiteX37" fmla="*/ 1459718 w 13468350"/>
              <a:gd name="connsiteY37" fmla="*/ 11167696 h 13770790"/>
              <a:gd name="connsiteX38" fmla="*/ 1450665 w 13468350"/>
              <a:gd name="connsiteY38" fmla="*/ 11119082 h 13770790"/>
              <a:gd name="connsiteX39" fmla="*/ 1441594 w 13468350"/>
              <a:gd name="connsiteY39" fmla="*/ 11069461 h 13770790"/>
              <a:gd name="connsiteX40" fmla="*/ 1432491 w 13468350"/>
              <a:gd name="connsiteY40" fmla="*/ 11018796 h 13770790"/>
              <a:gd name="connsiteX41" fmla="*/ 1423348 w 13468350"/>
              <a:gd name="connsiteY41" fmla="*/ 10967050 h 13770790"/>
              <a:gd name="connsiteX42" fmla="*/ 1414154 w 13468350"/>
              <a:gd name="connsiteY42" fmla="*/ 10914189 h 13770790"/>
              <a:gd name="connsiteX43" fmla="*/ 1404897 w 13468350"/>
              <a:gd name="connsiteY43" fmla="*/ 10860175 h 13770790"/>
              <a:gd name="connsiteX44" fmla="*/ 1395569 w 13468350"/>
              <a:gd name="connsiteY44" fmla="*/ 10804974 h 13770790"/>
              <a:gd name="connsiteX45" fmla="*/ 1386159 w 13468350"/>
              <a:gd name="connsiteY45" fmla="*/ 10748547 h 13770790"/>
              <a:gd name="connsiteX46" fmla="*/ 1376656 w 13468350"/>
              <a:gd name="connsiteY46" fmla="*/ 10690862 h 13770790"/>
              <a:gd name="connsiteX47" fmla="*/ 1367049 w 13468350"/>
              <a:gd name="connsiteY47" fmla="*/ 10631878 h 13770790"/>
              <a:gd name="connsiteX48" fmla="*/ 1357328 w 13468350"/>
              <a:gd name="connsiteY48" fmla="*/ 10571563 h 13770790"/>
              <a:gd name="connsiteX49" fmla="*/ 1347484 w 13468350"/>
              <a:gd name="connsiteY49" fmla="*/ 10509881 h 13770790"/>
              <a:gd name="connsiteX50" fmla="*/ 1337505 w 13468350"/>
              <a:gd name="connsiteY50" fmla="*/ 10446794 h 13770790"/>
              <a:gd name="connsiteX51" fmla="*/ 1327380 w 13468350"/>
              <a:gd name="connsiteY51" fmla="*/ 10382267 h 13770790"/>
              <a:gd name="connsiteX52" fmla="*/ 1317101 w 13468350"/>
              <a:gd name="connsiteY52" fmla="*/ 10316263 h 13770790"/>
              <a:gd name="connsiteX53" fmla="*/ 1306655 w 13468350"/>
              <a:gd name="connsiteY53" fmla="*/ 10248747 h 13770790"/>
              <a:gd name="connsiteX54" fmla="*/ 1296032 w 13468350"/>
              <a:gd name="connsiteY54" fmla="*/ 10179683 h 13770790"/>
              <a:gd name="connsiteX55" fmla="*/ 1285223 w 13468350"/>
              <a:gd name="connsiteY55" fmla="*/ 10109035 h 13770790"/>
              <a:gd name="connsiteX56" fmla="*/ 1274217 w 13468350"/>
              <a:gd name="connsiteY56" fmla="*/ 10036767 h 13770790"/>
              <a:gd name="connsiteX57" fmla="*/ 1263004 w 13468350"/>
              <a:gd name="connsiteY57" fmla="*/ 9962842 h 13770790"/>
              <a:gd name="connsiteX58" fmla="*/ 1251571 w 13468350"/>
              <a:gd name="connsiteY58" fmla="*/ 9887226 h 13770790"/>
              <a:gd name="connsiteX59" fmla="*/ 1239911 w 13468350"/>
              <a:gd name="connsiteY59" fmla="*/ 9809880 h 13770790"/>
              <a:gd name="connsiteX60" fmla="*/ 1212019 w 13468350"/>
              <a:gd name="connsiteY60" fmla="*/ 9624219 h 13770790"/>
              <a:gd name="connsiteX61" fmla="*/ 1177812 w 13468350"/>
              <a:gd name="connsiteY61" fmla="*/ 9395970 h 13770790"/>
              <a:gd name="connsiteX62" fmla="*/ 835454 w 13468350"/>
              <a:gd name="connsiteY62" fmla="*/ 9624219 h 13770790"/>
              <a:gd name="connsiteX63" fmla="*/ 750380 w 13468350"/>
              <a:gd name="connsiteY63" fmla="*/ 9077046 h 13770790"/>
              <a:gd name="connsiteX64" fmla="*/ 704621 w 13468350"/>
              <a:gd name="connsiteY64" fmla="*/ 8782042 h 13770790"/>
              <a:gd name="connsiteX65" fmla="*/ 671641 w 13468350"/>
              <a:gd name="connsiteY65" fmla="*/ 8568810 h 13770790"/>
              <a:gd name="connsiteX66" fmla="*/ 650284 w 13468350"/>
              <a:gd name="connsiteY66" fmla="*/ 8430347 h 13770790"/>
              <a:gd name="connsiteX67" fmla="*/ 629425 w 13468350"/>
              <a:gd name="connsiteY67" fmla="*/ 8294760 h 13770790"/>
              <a:gd name="connsiteX68" fmla="*/ 609063 w 13468350"/>
              <a:gd name="connsiteY68" fmla="*/ 8161980 h 13770790"/>
              <a:gd name="connsiteX69" fmla="*/ 589192 w 13468350"/>
              <a:gd name="connsiteY69" fmla="*/ 8031940 h 13770790"/>
              <a:gd name="connsiteX70" fmla="*/ 569806 w 13468350"/>
              <a:gd name="connsiteY70" fmla="*/ 7904574 h 13770790"/>
              <a:gd name="connsiteX71" fmla="*/ 550905 w 13468350"/>
              <a:gd name="connsiteY71" fmla="*/ 7779815 h 13770790"/>
              <a:gd name="connsiteX72" fmla="*/ 532483 w 13468350"/>
              <a:gd name="connsiteY72" fmla="*/ 7657594 h 13770790"/>
              <a:gd name="connsiteX73" fmla="*/ 523450 w 13468350"/>
              <a:gd name="connsiteY73" fmla="*/ 7597413 h 13770790"/>
              <a:gd name="connsiteX74" fmla="*/ 514536 w 13468350"/>
              <a:gd name="connsiteY74" fmla="*/ 7537844 h 13770790"/>
              <a:gd name="connsiteX75" fmla="*/ 505740 w 13468350"/>
              <a:gd name="connsiteY75" fmla="*/ 7478874 h 13770790"/>
              <a:gd name="connsiteX76" fmla="*/ 497061 w 13468350"/>
              <a:gd name="connsiteY76" fmla="*/ 7420498 h 13770790"/>
              <a:gd name="connsiteX77" fmla="*/ 488498 w 13468350"/>
              <a:gd name="connsiteY77" fmla="*/ 7362705 h 13770790"/>
              <a:gd name="connsiteX78" fmla="*/ 480052 w 13468350"/>
              <a:gd name="connsiteY78" fmla="*/ 7305488 h 13770790"/>
              <a:gd name="connsiteX79" fmla="*/ 471721 w 13468350"/>
              <a:gd name="connsiteY79" fmla="*/ 7248837 h 13770790"/>
              <a:gd name="connsiteX80" fmla="*/ 463507 w 13468350"/>
              <a:gd name="connsiteY80" fmla="*/ 7192747 h 13770790"/>
              <a:gd name="connsiteX81" fmla="*/ 455407 w 13468350"/>
              <a:gd name="connsiteY81" fmla="*/ 7137207 h 13770790"/>
              <a:gd name="connsiteX82" fmla="*/ 447420 w 13468350"/>
              <a:gd name="connsiteY82" fmla="*/ 7082209 h 13770790"/>
              <a:gd name="connsiteX83" fmla="*/ 439549 w 13468350"/>
              <a:gd name="connsiteY83" fmla="*/ 7027744 h 13770790"/>
              <a:gd name="connsiteX84" fmla="*/ 431790 w 13468350"/>
              <a:gd name="connsiteY84" fmla="*/ 6973804 h 13770790"/>
              <a:gd name="connsiteX85" fmla="*/ 424144 w 13468350"/>
              <a:gd name="connsiteY85" fmla="*/ 6920382 h 13770790"/>
              <a:gd name="connsiteX86" fmla="*/ 416611 w 13468350"/>
              <a:gd name="connsiteY86" fmla="*/ 6867468 h 13770790"/>
              <a:gd name="connsiteX87" fmla="*/ 409189 w 13468350"/>
              <a:gd name="connsiteY87" fmla="*/ 6815054 h 13770790"/>
              <a:gd name="connsiteX88" fmla="*/ 401878 w 13468350"/>
              <a:gd name="connsiteY88" fmla="*/ 6763130 h 13770790"/>
              <a:gd name="connsiteX89" fmla="*/ 394679 w 13468350"/>
              <a:gd name="connsiteY89" fmla="*/ 6711690 h 13770790"/>
              <a:gd name="connsiteX90" fmla="*/ 387590 w 13468350"/>
              <a:gd name="connsiteY90" fmla="*/ 6660726 h 13770790"/>
              <a:gd name="connsiteX91" fmla="*/ 380610 w 13468350"/>
              <a:gd name="connsiteY91" fmla="*/ 6610226 h 13770790"/>
              <a:gd name="connsiteX92" fmla="*/ 373740 w 13468350"/>
              <a:gd name="connsiteY92" fmla="*/ 6560186 h 13770790"/>
              <a:gd name="connsiteX93" fmla="*/ 366979 w 13468350"/>
              <a:gd name="connsiteY93" fmla="*/ 6510594 h 13770790"/>
              <a:gd name="connsiteX94" fmla="*/ 360325 w 13468350"/>
              <a:gd name="connsiteY94" fmla="*/ 6461444 h 13770790"/>
              <a:gd name="connsiteX95" fmla="*/ 353780 w 13468350"/>
              <a:gd name="connsiteY95" fmla="*/ 6412726 h 13770790"/>
              <a:gd name="connsiteX96" fmla="*/ 347342 w 13468350"/>
              <a:gd name="connsiteY96" fmla="*/ 6364432 h 13770790"/>
              <a:gd name="connsiteX97" fmla="*/ 341011 w 13468350"/>
              <a:gd name="connsiteY97" fmla="*/ 6316554 h 13770790"/>
              <a:gd name="connsiteX98" fmla="*/ 334787 w 13468350"/>
              <a:gd name="connsiteY98" fmla="*/ 6269082 h 13770790"/>
              <a:gd name="connsiteX99" fmla="*/ 328667 w 13468350"/>
              <a:gd name="connsiteY99" fmla="*/ 6222012 h 13770790"/>
              <a:gd name="connsiteX100" fmla="*/ 322655 w 13468350"/>
              <a:gd name="connsiteY100" fmla="*/ 6175331 h 13770790"/>
              <a:gd name="connsiteX101" fmla="*/ 316745 w 13468350"/>
              <a:gd name="connsiteY101" fmla="*/ 6129031 h 13770790"/>
              <a:gd name="connsiteX102" fmla="*/ 305239 w 13468350"/>
              <a:gd name="connsiteY102" fmla="*/ 6037545 h 13770790"/>
              <a:gd name="connsiteX103" fmla="*/ 294149 w 13468350"/>
              <a:gd name="connsiteY103" fmla="*/ 5947487 h 13770790"/>
              <a:gd name="connsiteX104" fmla="*/ 283466 w 13468350"/>
              <a:gd name="connsiteY104" fmla="*/ 5858788 h 13770790"/>
              <a:gd name="connsiteX105" fmla="*/ 273189 w 13468350"/>
              <a:gd name="connsiteY105" fmla="*/ 5771383 h 13770790"/>
              <a:gd name="connsiteX106" fmla="*/ 263312 w 13468350"/>
              <a:gd name="connsiteY106" fmla="*/ 5685202 h 13770790"/>
              <a:gd name="connsiteX107" fmla="*/ 253834 w 13468350"/>
              <a:gd name="connsiteY107" fmla="*/ 5600178 h 13770790"/>
              <a:gd name="connsiteX108" fmla="*/ 244750 w 13468350"/>
              <a:gd name="connsiteY108" fmla="*/ 5516246 h 13770790"/>
              <a:gd name="connsiteX109" fmla="*/ 236054 w 13468350"/>
              <a:gd name="connsiteY109" fmla="*/ 5433337 h 13770790"/>
              <a:gd name="connsiteX110" fmla="*/ 227743 w 13468350"/>
              <a:gd name="connsiteY110" fmla="*/ 5351383 h 13770790"/>
              <a:gd name="connsiteX111" fmla="*/ 219814 w 13468350"/>
              <a:gd name="connsiteY111" fmla="*/ 5270319 h 13770790"/>
              <a:gd name="connsiteX112" fmla="*/ 212263 w 13468350"/>
              <a:gd name="connsiteY112" fmla="*/ 5190076 h 13770790"/>
              <a:gd name="connsiteX113" fmla="*/ 205084 w 13468350"/>
              <a:gd name="connsiteY113" fmla="*/ 5110585 h 13770790"/>
              <a:gd name="connsiteX114" fmla="*/ 198276 w 13468350"/>
              <a:gd name="connsiteY114" fmla="*/ 5031782 h 13770790"/>
              <a:gd name="connsiteX115" fmla="*/ 191833 w 13468350"/>
              <a:gd name="connsiteY115" fmla="*/ 4953598 h 13770790"/>
              <a:gd name="connsiteX116" fmla="*/ 185749 w 13468350"/>
              <a:gd name="connsiteY116" fmla="*/ 4875964 h 13770790"/>
              <a:gd name="connsiteX117" fmla="*/ 180026 w 13468350"/>
              <a:gd name="connsiteY117" fmla="*/ 4798816 h 13770790"/>
              <a:gd name="connsiteX118" fmla="*/ 174654 w 13468350"/>
              <a:gd name="connsiteY118" fmla="*/ 4722084 h 13770790"/>
              <a:gd name="connsiteX119" fmla="*/ 169632 w 13468350"/>
              <a:gd name="connsiteY119" fmla="*/ 4645704 h 13770790"/>
              <a:gd name="connsiteX120" fmla="*/ 164956 w 13468350"/>
              <a:gd name="connsiteY120" fmla="*/ 4569604 h 13770790"/>
              <a:gd name="connsiteX121" fmla="*/ 160620 w 13468350"/>
              <a:gd name="connsiteY121" fmla="*/ 4493719 h 13770790"/>
              <a:gd name="connsiteX122" fmla="*/ 156624 w 13468350"/>
              <a:gd name="connsiteY122" fmla="*/ 4417982 h 13770790"/>
              <a:gd name="connsiteX123" fmla="*/ 152959 w 13468350"/>
              <a:gd name="connsiteY123" fmla="*/ 4342325 h 13770790"/>
              <a:gd name="connsiteX124" fmla="*/ 149625 w 13468350"/>
              <a:gd name="connsiteY124" fmla="*/ 4266683 h 13770790"/>
              <a:gd name="connsiteX125" fmla="*/ 146616 w 13468350"/>
              <a:gd name="connsiteY125" fmla="*/ 4190984 h 13770790"/>
              <a:gd name="connsiteX126" fmla="*/ 143928 w 13468350"/>
              <a:gd name="connsiteY126" fmla="*/ 4115164 h 13770790"/>
              <a:gd name="connsiteX127" fmla="*/ 141559 w 13468350"/>
              <a:gd name="connsiteY127" fmla="*/ 4039155 h 13770790"/>
              <a:gd name="connsiteX128" fmla="*/ 139502 w 13468350"/>
              <a:gd name="connsiteY128" fmla="*/ 3962889 h 13770790"/>
              <a:gd name="connsiteX129" fmla="*/ 137754 w 13468350"/>
              <a:gd name="connsiteY129" fmla="*/ 3886300 h 13770790"/>
              <a:gd name="connsiteX130" fmla="*/ 136313 w 13468350"/>
              <a:gd name="connsiteY130" fmla="*/ 3809319 h 13770790"/>
              <a:gd name="connsiteX131" fmla="*/ 135172 w 13468350"/>
              <a:gd name="connsiteY131" fmla="*/ 3731880 h 13770790"/>
              <a:gd name="connsiteX132" fmla="*/ 134330 w 13468350"/>
              <a:gd name="connsiteY132" fmla="*/ 3653916 h 13770790"/>
              <a:gd name="connsiteX133" fmla="*/ 133781 w 13468350"/>
              <a:gd name="connsiteY133" fmla="*/ 3575358 h 13770790"/>
              <a:gd name="connsiteX134" fmla="*/ 133665 w 13468350"/>
              <a:gd name="connsiteY134" fmla="*/ 3375924 h 13770790"/>
              <a:gd name="connsiteX135" fmla="*/ 133854 w 13468350"/>
              <a:gd name="connsiteY135" fmla="*/ 3335449 h 13770790"/>
              <a:gd name="connsiteX136" fmla="*/ 134438 w 13468350"/>
              <a:gd name="connsiteY136" fmla="*/ 3253844 h 13770790"/>
              <a:gd name="connsiteX137" fmla="*/ 135297 w 13468350"/>
              <a:gd name="connsiteY137" fmla="*/ 3171310 h 13770790"/>
              <a:gd name="connsiteX138" fmla="*/ 136426 w 13468350"/>
              <a:gd name="connsiteY138" fmla="*/ 3087778 h 13770790"/>
              <a:gd name="connsiteX139" fmla="*/ 137819 w 13468350"/>
              <a:gd name="connsiteY139" fmla="*/ 3003181 h 13770790"/>
              <a:gd name="connsiteX140" fmla="*/ 139474 w 13468350"/>
              <a:gd name="connsiteY140" fmla="*/ 2917452 h 13770790"/>
              <a:gd name="connsiteX141" fmla="*/ 141388 w 13468350"/>
              <a:gd name="connsiteY141" fmla="*/ 2830524 h 13770790"/>
              <a:gd name="connsiteX142" fmla="*/ 143553 w 13468350"/>
              <a:gd name="connsiteY142" fmla="*/ 2742329 h 13770790"/>
              <a:gd name="connsiteX143" fmla="*/ 145969 w 13468350"/>
              <a:gd name="connsiteY143" fmla="*/ 2652800 h 13770790"/>
              <a:gd name="connsiteX144" fmla="*/ 148630 w 13468350"/>
              <a:gd name="connsiteY144" fmla="*/ 2561869 h 13770790"/>
              <a:gd name="connsiteX145" fmla="*/ 151534 w 13468350"/>
              <a:gd name="connsiteY145" fmla="*/ 2469469 h 13770790"/>
              <a:gd name="connsiteX146" fmla="*/ 153075 w 13468350"/>
              <a:gd name="connsiteY146" fmla="*/ 2422698 h 13770790"/>
              <a:gd name="connsiteX147" fmla="*/ 154674 w 13468350"/>
              <a:gd name="connsiteY147" fmla="*/ 2375533 h 13770790"/>
              <a:gd name="connsiteX148" fmla="*/ 156333 w 13468350"/>
              <a:gd name="connsiteY148" fmla="*/ 2327968 h 13770790"/>
              <a:gd name="connsiteX149" fmla="*/ 158049 w 13468350"/>
              <a:gd name="connsiteY149" fmla="*/ 2279995 h 13770790"/>
              <a:gd name="connsiteX150" fmla="*/ 159823 w 13468350"/>
              <a:gd name="connsiteY150" fmla="*/ 2231603 h 13770790"/>
              <a:gd name="connsiteX151" fmla="*/ 161653 w 13468350"/>
              <a:gd name="connsiteY151" fmla="*/ 2182785 h 13770790"/>
              <a:gd name="connsiteX152" fmla="*/ 163540 w 13468350"/>
              <a:gd name="connsiteY152" fmla="*/ 2133532 h 13770790"/>
              <a:gd name="connsiteX153" fmla="*/ 165482 w 13468350"/>
              <a:gd name="connsiteY153" fmla="*/ 2083836 h 13770790"/>
              <a:gd name="connsiteX154" fmla="*/ 167480 w 13468350"/>
              <a:gd name="connsiteY154" fmla="*/ 2033689 h 13770790"/>
              <a:gd name="connsiteX155" fmla="*/ 169533 w 13468350"/>
              <a:gd name="connsiteY155" fmla="*/ 1983082 h 13770790"/>
              <a:gd name="connsiteX156" fmla="*/ 171641 w 13468350"/>
              <a:gd name="connsiteY156" fmla="*/ 1932007 h 13770790"/>
              <a:gd name="connsiteX157" fmla="*/ 173803 w 13468350"/>
              <a:gd name="connsiteY157" fmla="*/ 1880455 h 13770790"/>
              <a:gd name="connsiteX158" fmla="*/ 176017 w 13468350"/>
              <a:gd name="connsiteY158" fmla="*/ 1828419 h 13770790"/>
              <a:gd name="connsiteX159" fmla="*/ 178284 w 13468350"/>
              <a:gd name="connsiteY159" fmla="*/ 1775888 h 13770790"/>
              <a:gd name="connsiteX160" fmla="*/ 180606 w 13468350"/>
              <a:gd name="connsiteY160" fmla="*/ 1722856 h 13770790"/>
              <a:gd name="connsiteX161" fmla="*/ 182978 w 13468350"/>
              <a:gd name="connsiteY161" fmla="*/ 1669313 h 13770790"/>
              <a:gd name="connsiteX162" fmla="*/ 185401 w 13468350"/>
              <a:gd name="connsiteY162" fmla="*/ 1615253 h 13770790"/>
              <a:gd name="connsiteX163" fmla="*/ 187875 w 13468350"/>
              <a:gd name="connsiteY163" fmla="*/ 1560664 h 13770790"/>
              <a:gd name="connsiteX164" fmla="*/ 192975 w 13468350"/>
              <a:gd name="connsiteY164" fmla="*/ 1449871 h 13770790"/>
              <a:gd name="connsiteX165" fmla="*/ 198272 w 13468350"/>
              <a:gd name="connsiteY165" fmla="*/ 1336870 h 13770790"/>
              <a:gd name="connsiteX166" fmla="*/ 203763 w 13468350"/>
              <a:gd name="connsiteY166" fmla="*/ 1221591 h 13770790"/>
              <a:gd name="connsiteX167" fmla="*/ 209443 w 13468350"/>
              <a:gd name="connsiteY167" fmla="*/ 1103969 h 13770790"/>
              <a:gd name="connsiteX168" fmla="*/ 215310 w 13468350"/>
              <a:gd name="connsiteY168" fmla="*/ 983933 h 13770790"/>
              <a:gd name="connsiteX169" fmla="*/ 221357 w 13468350"/>
              <a:gd name="connsiteY169" fmla="*/ 861419 h 13770790"/>
              <a:gd name="connsiteX170" fmla="*/ 230761 w 13468350"/>
              <a:gd name="connsiteY170" fmla="*/ 672854 h 13770790"/>
              <a:gd name="connsiteX171" fmla="*/ 243899 w 13468350"/>
              <a:gd name="connsiteY171" fmla="*/ 412125 h 13770790"/>
              <a:gd name="connsiteX172" fmla="*/ 264822 w 13468350"/>
              <a:gd name="connsiteY172" fmla="*/ 0 h 13770790"/>
              <a:gd name="connsiteX173" fmla="*/ 0 w 13468350"/>
              <a:gd name="connsiteY173" fmla="*/ 0 h 13770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13468350" h="13770790">
                <a:moveTo>
                  <a:pt x="0" y="0"/>
                </a:moveTo>
                <a:lnTo>
                  <a:pt x="13468350" y="0"/>
                </a:lnTo>
                <a:lnTo>
                  <a:pt x="13468350" y="13770790"/>
                </a:lnTo>
                <a:lnTo>
                  <a:pt x="0" y="13770790"/>
                </a:lnTo>
                <a:lnTo>
                  <a:pt x="0" y="13770596"/>
                </a:lnTo>
                <a:lnTo>
                  <a:pt x="2445913" y="13770596"/>
                </a:lnTo>
                <a:lnTo>
                  <a:pt x="2257033" y="13391997"/>
                </a:lnTo>
                <a:lnTo>
                  <a:pt x="2184920" y="13246122"/>
                </a:lnTo>
                <a:lnTo>
                  <a:pt x="2139581" y="13153613"/>
                </a:lnTo>
                <a:lnTo>
                  <a:pt x="2117701" y="13108672"/>
                </a:lnTo>
                <a:lnTo>
                  <a:pt x="2096334" y="13064560"/>
                </a:lnTo>
                <a:lnTo>
                  <a:pt x="2075468" y="13021240"/>
                </a:lnTo>
                <a:lnTo>
                  <a:pt x="2055093" y="12978676"/>
                </a:lnTo>
                <a:lnTo>
                  <a:pt x="2015778" y="12895672"/>
                </a:lnTo>
                <a:lnTo>
                  <a:pt x="1978304" y="12815261"/>
                </a:lnTo>
                <a:lnTo>
                  <a:pt x="1942587" y="12737153"/>
                </a:lnTo>
                <a:lnTo>
                  <a:pt x="1908545" y="12661063"/>
                </a:lnTo>
                <a:lnTo>
                  <a:pt x="1876093" y="12586700"/>
                </a:lnTo>
                <a:lnTo>
                  <a:pt x="1845149" y="12513778"/>
                </a:lnTo>
                <a:lnTo>
                  <a:pt x="1815627" y="12442007"/>
                </a:lnTo>
                <a:lnTo>
                  <a:pt x="1787445" y="12371102"/>
                </a:lnTo>
                <a:lnTo>
                  <a:pt x="1760521" y="12300772"/>
                </a:lnTo>
                <a:lnTo>
                  <a:pt x="1734770" y="12230730"/>
                </a:lnTo>
                <a:lnTo>
                  <a:pt x="1710108" y="12160687"/>
                </a:lnTo>
                <a:lnTo>
                  <a:pt x="1686452" y="12090358"/>
                </a:lnTo>
                <a:lnTo>
                  <a:pt x="1663719" y="12019452"/>
                </a:lnTo>
                <a:lnTo>
                  <a:pt x="1641825" y="11947681"/>
                </a:lnTo>
                <a:lnTo>
                  <a:pt x="1620686" y="11874759"/>
                </a:lnTo>
                <a:lnTo>
                  <a:pt x="1600220" y="11800396"/>
                </a:lnTo>
                <a:lnTo>
                  <a:pt x="1580342" y="11724306"/>
                </a:lnTo>
                <a:lnTo>
                  <a:pt x="1560969" y="11646198"/>
                </a:lnTo>
                <a:lnTo>
                  <a:pt x="1542018" y="11565787"/>
                </a:lnTo>
                <a:lnTo>
                  <a:pt x="1523406" y="11482783"/>
                </a:lnTo>
                <a:lnTo>
                  <a:pt x="1505048" y="11396899"/>
                </a:lnTo>
                <a:lnTo>
                  <a:pt x="1486860" y="11307846"/>
                </a:lnTo>
                <a:lnTo>
                  <a:pt x="1477805" y="11262042"/>
                </a:lnTo>
                <a:lnTo>
                  <a:pt x="1468761" y="11215336"/>
                </a:lnTo>
                <a:lnTo>
                  <a:pt x="1459718" y="11167696"/>
                </a:lnTo>
                <a:lnTo>
                  <a:pt x="1450665" y="11119082"/>
                </a:lnTo>
                <a:lnTo>
                  <a:pt x="1441594" y="11069461"/>
                </a:lnTo>
                <a:lnTo>
                  <a:pt x="1432491" y="11018796"/>
                </a:lnTo>
                <a:lnTo>
                  <a:pt x="1423348" y="10967050"/>
                </a:lnTo>
                <a:lnTo>
                  <a:pt x="1414154" y="10914189"/>
                </a:lnTo>
                <a:lnTo>
                  <a:pt x="1404897" y="10860175"/>
                </a:lnTo>
                <a:lnTo>
                  <a:pt x="1395569" y="10804974"/>
                </a:lnTo>
                <a:lnTo>
                  <a:pt x="1386159" y="10748547"/>
                </a:lnTo>
                <a:lnTo>
                  <a:pt x="1376656" y="10690862"/>
                </a:lnTo>
                <a:lnTo>
                  <a:pt x="1367049" y="10631878"/>
                </a:lnTo>
                <a:lnTo>
                  <a:pt x="1357328" y="10571563"/>
                </a:lnTo>
                <a:lnTo>
                  <a:pt x="1347484" y="10509881"/>
                </a:lnTo>
                <a:lnTo>
                  <a:pt x="1337505" y="10446794"/>
                </a:lnTo>
                <a:lnTo>
                  <a:pt x="1327380" y="10382267"/>
                </a:lnTo>
                <a:lnTo>
                  <a:pt x="1317101" y="10316263"/>
                </a:lnTo>
                <a:lnTo>
                  <a:pt x="1306655" y="10248747"/>
                </a:lnTo>
                <a:lnTo>
                  <a:pt x="1296032" y="10179683"/>
                </a:lnTo>
                <a:lnTo>
                  <a:pt x="1285223" y="10109035"/>
                </a:lnTo>
                <a:lnTo>
                  <a:pt x="1274217" y="10036767"/>
                </a:lnTo>
                <a:lnTo>
                  <a:pt x="1263004" y="9962842"/>
                </a:lnTo>
                <a:lnTo>
                  <a:pt x="1251571" y="9887226"/>
                </a:lnTo>
                <a:lnTo>
                  <a:pt x="1239911" y="9809880"/>
                </a:lnTo>
                <a:lnTo>
                  <a:pt x="1212019" y="9624219"/>
                </a:lnTo>
                <a:lnTo>
                  <a:pt x="1177812" y="9395970"/>
                </a:lnTo>
                <a:lnTo>
                  <a:pt x="835454" y="9624219"/>
                </a:lnTo>
                <a:lnTo>
                  <a:pt x="750380" y="9077046"/>
                </a:lnTo>
                <a:lnTo>
                  <a:pt x="704621" y="8782042"/>
                </a:lnTo>
                <a:lnTo>
                  <a:pt x="671641" y="8568810"/>
                </a:lnTo>
                <a:lnTo>
                  <a:pt x="650284" y="8430347"/>
                </a:lnTo>
                <a:lnTo>
                  <a:pt x="629425" y="8294760"/>
                </a:lnTo>
                <a:lnTo>
                  <a:pt x="609063" y="8161980"/>
                </a:lnTo>
                <a:lnTo>
                  <a:pt x="589192" y="8031940"/>
                </a:lnTo>
                <a:lnTo>
                  <a:pt x="569806" y="7904574"/>
                </a:lnTo>
                <a:lnTo>
                  <a:pt x="550905" y="7779815"/>
                </a:lnTo>
                <a:lnTo>
                  <a:pt x="532483" y="7657594"/>
                </a:lnTo>
                <a:lnTo>
                  <a:pt x="523450" y="7597413"/>
                </a:lnTo>
                <a:lnTo>
                  <a:pt x="514536" y="7537844"/>
                </a:lnTo>
                <a:lnTo>
                  <a:pt x="505740" y="7478874"/>
                </a:lnTo>
                <a:lnTo>
                  <a:pt x="497061" y="7420498"/>
                </a:lnTo>
                <a:lnTo>
                  <a:pt x="488498" y="7362705"/>
                </a:lnTo>
                <a:lnTo>
                  <a:pt x="480052" y="7305488"/>
                </a:lnTo>
                <a:lnTo>
                  <a:pt x="471721" y="7248837"/>
                </a:lnTo>
                <a:lnTo>
                  <a:pt x="463507" y="7192747"/>
                </a:lnTo>
                <a:lnTo>
                  <a:pt x="455407" y="7137207"/>
                </a:lnTo>
                <a:lnTo>
                  <a:pt x="447420" y="7082209"/>
                </a:lnTo>
                <a:lnTo>
                  <a:pt x="439549" y="7027744"/>
                </a:lnTo>
                <a:lnTo>
                  <a:pt x="431790" y="6973804"/>
                </a:lnTo>
                <a:lnTo>
                  <a:pt x="424144" y="6920382"/>
                </a:lnTo>
                <a:lnTo>
                  <a:pt x="416611" y="6867468"/>
                </a:lnTo>
                <a:lnTo>
                  <a:pt x="409189" y="6815054"/>
                </a:lnTo>
                <a:lnTo>
                  <a:pt x="401878" y="6763130"/>
                </a:lnTo>
                <a:lnTo>
                  <a:pt x="394679" y="6711690"/>
                </a:lnTo>
                <a:lnTo>
                  <a:pt x="387590" y="6660726"/>
                </a:lnTo>
                <a:lnTo>
                  <a:pt x="380610" y="6610226"/>
                </a:lnTo>
                <a:lnTo>
                  <a:pt x="373740" y="6560186"/>
                </a:lnTo>
                <a:lnTo>
                  <a:pt x="366979" y="6510594"/>
                </a:lnTo>
                <a:lnTo>
                  <a:pt x="360325" y="6461444"/>
                </a:lnTo>
                <a:lnTo>
                  <a:pt x="353780" y="6412726"/>
                </a:lnTo>
                <a:lnTo>
                  <a:pt x="347342" y="6364432"/>
                </a:lnTo>
                <a:lnTo>
                  <a:pt x="341011" y="6316554"/>
                </a:lnTo>
                <a:lnTo>
                  <a:pt x="334787" y="6269082"/>
                </a:lnTo>
                <a:lnTo>
                  <a:pt x="328667" y="6222012"/>
                </a:lnTo>
                <a:lnTo>
                  <a:pt x="322655" y="6175331"/>
                </a:lnTo>
                <a:lnTo>
                  <a:pt x="316745" y="6129031"/>
                </a:lnTo>
                <a:lnTo>
                  <a:pt x="305239" y="6037545"/>
                </a:lnTo>
                <a:lnTo>
                  <a:pt x="294149" y="5947487"/>
                </a:lnTo>
                <a:lnTo>
                  <a:pt x="283466" y="5858788"/>
                </a:lnTo>
                <a:lnTo>
                  <a:pt x="273189" y="5771383"/>
                </a:lnTo>
                <a:lnTo>
                  <a:pt x="263312" y="5685202"/>
                </a:lnTo>
                <a:lnTo>
                  <a:pt x="253834" y="5600178"/>
                </a:lnTo>
                <a:lnTo>
                  <a:pt x="244750" y="5516246"/>
                </a:lnTo>
                <a:lnTo>
                  <a:pt x="236054" y="5433337"/>
                </a:lnTo>
                <a:lnTo>
                  <a:pt x="227743" y="5351383"/>
                </a:lnTo>
                <a:lnTo>
                  <a:pt x="219814" y="5270319"/>
                </a:lnTo>
                <a:lnTo>
                  <a:pt x="212263" y="5190076"/>
                </a:lnTo>
                <a:lnTo>
                  <a:pt x="205084" y="5110585"/>
                </a:lnTo>
                <a:lnTo>
                  <a:pt x="198276" y="5031782"/>
                </a:lnTo>
                <a:lnTo>
                  <a:pt x="191833" y="4953598"/>
                </a:lnTo>
                <a:lnTo>
                  <a:pt x="185749" y="4875964"/>
                </a:lnTo>
                <a:lnTo>
                  <a:pt x="180026" y="4798816"/>
                </a:lnTo>
                <a:lnTo>
                  <a:pt x="174654" y="4722084"/>
                </a:lnTo>
                <a:lnTo>
                  <a:pt x="169632" y="4645704"/>
                </a:lnTo>
                <a:lnTo>
                  <a:pt x="164956" y="4569604"/>
                </a:lnTo>
                <a:lnTo>
                  <a:pt x="160620" y="4493719"/>
                </a:lnTo>
                <a:lnTo>
                  <a:pt x="156624" y="4417982"/>
                </a:lnTo>
                <a:lnTo>
                  <a:pt x="152959" y="4342325"/>
                </a:lnTo>
                <a:lnTo>
                  <a:pt x="149625" y="4266683"/>
                </a:lnTo>
                <a:lnTo>
                  <a:pt x="146616" y="4190984"/>
                </a:lnTo>
                <a:lnTo>
                  <a:pt x="143928" y="4115164"/>
                </a:lnTo>
                <a:lnTo>
                  <a:pt x="141559" y="4039155"/>
                </a:lnTo>
                <a:lnTo>
                  <a:pt x="139502" y="3962889"/>
                </a:lnTo>
                <a:lnTo>
                  <a:pt x="137754" y="3886300"/>
                </a:lnTo>
                <a:lnTo>
                  <a:pt x="136313" y="3809319"/>
                </a:lnTo>
                <a:lnTo>
                  <a:pt x="135172" y="3731880"/>
                </a:lnTo>
                <a:lnTo>
                  <a:pt x="134330" y="3653916"/>
                </a:lnTo>
                <a:lnTo>
                  <a:pt x="133781" y="3575358"/>
                </a:lnTo>
                <a:lnTo>
                  <a:pt x="133665" y="3375924"/>
                </a:lnTo>
                <a:lnTo>
                  <a:pt x="133854" y="3335449"/>
                </a:lnTo>
                <a:lnTo>
                  <a:pt x="134438" y="3253844"/>
                </a:lnTo>
                <a:lnTo>
                  <a:pt x="135297" y="3171310"/>
                </a:lnTo>
                <a:lnTo>
                  <a:pt x="136426" y="3087778"/>
                </a:lnTo>
                <a:lnTo>
                  <a:pt x="137819" y="3003181"/>
                </a:lnTo>
                <a:lnTo>
                  <a:pt x="139474" y="2917452"/>
                </a:lnTo>
                <a:lnTo>
                  <a:pt x="141388" y="2830524"/>
                </a:lnTo>
                <a:lnTo>
                  <a:pt x="143553" y="2742329"/>
                </a:lnTo>
                <a:lnTo>
                  <a:pt x="145969" y="2652800"/>
                </a:lnTo>
                <a:lnTo>
                  <a:pt x="148630" y="2561869"/>
                </a:lnTo>
                <a:lnTo>
                  <a:pt x="151534" y="2469469"/>
                </a:lnTo>
                <a:lnTo>
                  <a:pt x="153075" y="2422698"/>
                </a:lnTo>
                <a:lnTo>
                  <a:pt x="154674" y="2375533"/>
                </a:lnTo>
                <a:lnTo>
                  <a:pt x="156333" y="2327968"/>
                </a:lnTo>
                <a:lnTo>
                  <a:pt x="158049" y="2279995"/>
                </a:lnTo>
                <a:lnTo>
                  <a:pt x="159823" y="2231603"/>
                </a:lnTo>
                <a:lnTo>
                  <a:pt x="161653" y="2182785"/>
                </a:lnTo>
                <a:lnTo>
                  <a:pt x="163540" y="2133532"/>
                </a:lnTo>
                <a:lnTo>
                  <a:pt x="165482" y="2083836"/>
                </a:lnTo>
                <a:lnTo>
                  <a:pt x="167480" y="2033689"/>
                </a:lnTo>
                <a:lnTo>
                  <a:pt x="169533" y="1983082"/>
                </a:lnTo>
                <a:lnTo>
                  <a:pt x="171641" y="1932007"/>
                </a:lnTo>
                <a:lnTo>
                  <a:pt x="173803" y="1880455"/>
                </a:lnTo>
                <a:lnTo>
                  <a:pt x="176017" y="1828419"/>
                </a:lnTo>
                <a:lnTo>
                  <a:pt x="178284" y="1775888"/>
                </a:lnTo>
                <a:lnTo>
                  <a:pt x="180606" y="1722856"/>
                </a:lnTo>
                <a:lnTo>
                  <a:pt x="182978" y="1669313"/>
                </a:lnTo>
                <a:lnTo>
                  <a:pt x="185401" y="1615253"/>
                </a:lnTo>
                <a:lnTo>
                  <a:pt x="187875" y="1560664"/>
                </a:lnTo>
                <a:lnTo>
                  <a:pt x="192975" y="1449871"/>
                </a:lnTo>
                <a:lnTo>
                  <a:pt x="198272" y="1336870"/>
                </a:lnTo>
                <a:lnTo>
                  <a:pt x="203763" y="1221591"/>
                </a:lnTo>
                <a:lnTo>
                  <a:pt x="209443" y="1103969"/>
                </a:lnTo>
                <a:lnTo>
                  <a:pt x="215310" y="983933"/>
                </a:lnTo>
                <a:lnTo>
                  <a:pt x="221357" y="861419"/>
                </a:lnTo>
                <a:lnTo>
                  <a:pt x="230761" y="672854"/>
                </a:lnTo>
                <a:lnTo>
                  <a:pt x="243899" y="412125"/>
                </a:lnTo>
                <a:lnTo>
                  <a:pt x="264822" y="0"/>
                </a:lnTo>
                <a:lnTo>
                  <a:pt x="0" y="0"/>
                </a:lnTo>
                <a:close/>
              </a:path>
            </a:pathLst>
          </a:custGeom>
        </p:spPr>
        <p:txBody>
          <a:bodyPr wrap="square">
            <a:noAutofit/>
          </a:bodyPr>
          <a:lstStyle/>
          <a:p>
            <a:r>
              <a:rPr lang="en-US"/>
              <a:t>Click icon to add picture</a:t>
            </a:r>
            <a:endParaRPr lang="en-GB"/>
          </a:p>
        </p:txBody>
      </p:sp>
      <p:sp>
        <p:nvSpPr>
          <p:cNvPr id="16" name="Content Placeholder 23">
            <a:extLst>
              <a:ext uri="{FF2B5EF4-FFF2-40B4-BE49-F238E27FC236}">
                <a16:creationId xmlns:a16="http://schemas.microsoft.com/office/drawing/2014/main" id="{0A8827C6-8840-4B48-B18A-9A05E67F6469}"/>
              </a:ext>
            </a:extLst>
          </p:cNvPr>
          <p:cNvSpPr>
            <a:spLocks noGrp="1"/>
          </p:cNvSpPr>
          <p:nvPr>
            <p:ph idx="14"/>
          </p:nvPr>
        </p:nvSpPr>
        <p:spPr>
          <a:xfrm>
            <a:off x="2683256" y="1048758"/>
            <a:ext cx="606484" cy="642637"/>
          </a:xfrm>
        </p:spPr>
        <p:txBody>
          <a:bodyPr numCol="2">
            <a:normAutofit fontScale="85000" lnSpcReduction="20000"/>
          </a:bodyPr>
          <a:lstStyle>
            <a:lvl1pPr marL="0" indent="0">
              <a:buNone/>
              <a:defRPr/>
            </a:lvl1pPr>
          </a:lstStyle>
          <a:p>
            <a:pPr>
              <a:lnSpc>
                <a:spcPct val="120000"/>
              </a:lnSpc>
            </a:pPr>
            <a:endParaRPr lang="en-US" b="1" dirty="0"/>
          </a:p>
        </p:txBody>
      </p:sp>
      <p:pic>
        <p:nvPicPr>
          <p:cNvPr id="22" name="Picture 21"/>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pic>
        <p:nvPicPr>
          <p:cNvPr id="23" name="Picture 22"/>
          <p:cNvPicPr>
            <a:picLocks noChangeAspect="1"/>
          </p:cNvPicPr>
          <p:nvPr userDrawn="1"/>
        </p:nvPicPr>
        <p:blipFill>
          <a:blip r:embed="rId6"/>
          <a:stretch>
            <a:fillRect/>
          </a:stretch>
        </p:blipFill>
        <p:spPr>
          <a:xfrm>
            <a:off x="7748940" y="6421491"/>
            <a:ext cx="3395766" cy="286537"/>
          </a:xfrm>
          <a:prstGeom prst="rect">
            <a:avLst/>
          </a:prstGeom>
        </p:spPr>
      </p:pic>
      <p:pic>
        <p:nvPicPr>
          <p:cNvPr id="14" name="Picture 13"/>
          <p:cNvPicPr>
            <a:picLocks noChangeAspect="1"/>
          </p:cNvPicPr>
          <p:nvPr userDrawn="1"/>
        </p:nvPicPr>
        <p:blipFill>
          <a:blip r:embed="rId7"/>
          <a:stretch>
            <a:fillRect/>
          </a:stretch>
        </p:blipFill>
        <p:spPr>
          <a:xfrm>
            <a:off x="2743690" y="50929"/>
            <a:ext cx="5005250" cy="506012"/>
          </a:xfrm>
          <a:prstGeom prst="rect">
            <a:avLst/>
          </a:prstGeom>
        </p:spPr>
      </p:pic>
    </p:spTree>
    <p:extLst>
      <p:ext uri="{BB962C8B-B14F-4D97-AF65-F5344CB8AC3E}">
        <p14:creationId xmlns:p14="http://schemas.microsoft.com/office/powerpoint/2010/main" val="1501713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1.xml"/><Relationship Id="rId7" Type="http://schemas.openxmlformats.org/officeDocument/2006/relationships/image" Target="../media/image1.pn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2.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1.png"/><Relationship Id="rId5" Type="http://schemas.openxmlformats.org/officeDocument/2006/relationships/theme" Target="../theme/theme3.xml"/><Relationship Id="rId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2039" y="516128"/>
            <a:ext cx="11188682" cy="645460"/>
          </a:xfrm>
          <a:prstGeom prst="rect">
            <a:avLst/>
          </a:prstGeom>
        </p:spPr>
        <p:txBody>
          <a:bodyPr vert="horz" lIns="0" tIns="0" rIns="0" bIns="0" rtlCol="0" anchor="t">
            <a:noAutofit/>
          </a:bodyPr>
          <a:lstStyle/>
          <a:p>
            <a:r>
              <a:rPr lang="en-US"/>
              <a:t>Click to edit Master title style</a:t>
            </a:r>
            <a:endParaRPr lang="en-GB" dirty="0"/>
          </a:p>
        </p:txBody>
      </p:sp>
      <p:sp>
        <p:nvSpPr>
          <p:cNvPr id="3" name="Text Placeholder 2"/>
          <p:cNvSpPr>
            <a:spLocks noGrp="1"/>
          </p:cNvSpPr>
          <p:nvPr>
            <p:ph type="body" idx="1"/>
          </p:nvPr>
        </p:nvSpPr>
        <p:spPr>
          <a:xfrm>
            <a:off x="502039" y="1438963"/>
            <a:ext cx="11188682" cy="4536685"/>
          </a:xfrm>
          <a:prstGeom prst="rect">
            <a:avLst/>
          </a:prstGeom>
        </p:spPr>
        <p:txBody>
          <a:bodyPr vert="horz" lIns="0" tIns="0" rIns="0" bIns="0" rtlCol="0">
            <a:noAutofit/>
          </a:bodyPr>
          <a:lstStyle/>
          <a:p>
            <a:pPr lvl="0"/>
            <a:r>
              <a:rPr lang="en-US" dirty="0"/>
              <a:t>Edit Master text styles</a:t>
            </a:r>
          </a:p>
          <a:p>
            <a:pPr lvl="1"/>
            <a:r>
              <a:rPr lang="en-US" dirty="0"/>
              <a:t>Second level</a:t>
            </a:r>
          </a:p>
        </p:txBody>
      </p:sp>
      <p:pic>
        <p:nvPicPr>
          <p:cNvPr id="5" name="Picture 4">
            <a:extLst>
              <a:ext uri="{FF2B5EF4-FFF2-40B4-BE49-F238E27FC236}">
                <a16:creationId xmlns:a16="http://schemas.microsoft.com/office/drawing/2014/main" id="{155DCAB7-288E-49EB-94C1-0628B061D0EE}"/>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1378531" y="6204472"/>
            <a:ext cx="574698" cy="653528"/>
          </a:xfrm>
          <a:prstGeom prst="rect">
            <a:avLst/>
          </a:prstGeom>
        </p:spPr>
      </p:pic>
      <p:sp>
        <p:nvSpPr>
          <p:cNvPr id="4" name="Slide Number Placeholder 3">
            <a:extLst>
              <a:ext uri="{FF2B5EF4-FFF2-40B4-BE49-F238E27FC236}">
                <a16:creationId xmlns:a16="http://schemas.microsoft.com/office/drawing/2014/main" id="{AA06784D-3AF1-4839-966C-8E55F923DF4F}"/>
              </a:ext>
            </a:extLst>
          </p:cNvPr>
          <p:cNvSpPr>
            <a:spLocks noGrp="1"/>
          </p:cNvSpPr>
          <p:nvPr>
            <p:ph type="sldNum" sz="quarter" idx="4"/>
          </p:nvPr>
        </p:nvSpPr>
        <p:spPr>
          <a:xfrm>
            <a:off x="8684825" y="6373295"/>
            <a:ext cx="2743595" cy="364485"/>
          </a:xfrm>
          <a:prstGeom prst="rect">
            <a:avLst/>
          </a:prstGeom>
        </p:spPr>
        <p:txBody>
          <a:bodyPr vert="horz" lIns="91440" tIns="45720" rIns="91440" bIns="45720" rtlCol="0" anchor="ctr"/>
          <a:lstStyle>
            <a:lvl1pPr algn="r">
              <a:defRPr sz="996">
                <a:solidFill>
                  <a:srgbClr val="37003C"/>
                </a:solidFill>
              </a:defRPr>
            </a:lvl1pPr>
          </a:lstStyle>
          <a:p>
            <a:fld id="{0DFDDE37-CD2D-419C-AF07-418AF0A201CF}" type="slidenum">
              <a:rPr lang="en-GB" smtClean="0"/>
              <a:pPr/>
              <a:t>‹#›</a:t>
            </a:fld>
            <a:endParaRPr lang="en-GB"/>
          </a:p>
        </p:txBody>
      </p:sp>
      <p:pic>
        <p:nvPicPr>
          <p:cNvPr id="6" name="Picture 5"/>
          <p:cNvPicPr>
            <a:picLocks noChangeAspect="1"/>
          </p:cNvPicPr>
          <p:nvPr userDrawn="1"/>
        </p:nvPicPr>
        <p:blipFill>
          <a:blip r:embed="rId21" cstate="screen">
            <a:extLst>
              <a:ext uri="{28A0092B-C50C-407E-A947-70E740481C1C}">
                <a14:useLocalDpi xmlns:a14="http://schemas.microsoft.com/office/drawing/2010/main"/>
              </a:ext>
            </a:extLst>
          </a:blip>
          <a:stretch>
            <a:fillRect/>
          </a:stretch>
        </p:blipFill>
        <p:spPr>
          <a:xfrm>
            <a:off x="11184755" y="6272442"/>
            <a:ext cx="869227" cy="515472"/>
          </a:xfrm>
          <a:prstGeom prst="rect">
            <a:avLst/>
          </a:prstGeom>
        </p:spPr>
      </p:pic>
    </p:spTree>
    <p:extLst>
      <p:ext uri="{BB962C8B-B14F-4D97-AF65-F5344CB8AC3E}">
        <p14:creationId xmlns:p14="http://schemas.microsoft.com/office/powerpoint/2010/main" val="371745349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294" rtl="0" eaLnBrk="1" latinLnBrk="0" hangingPunct="1">
        <a:lnSpc>
          <a:spcPct val="100000"/>
        </a:lnSpc>
        <a:spcBef>
          <a:spcPct val="0"/>
        </a:spcBef>
        <a:buNone/>
        <a:defRPr sz="2988" b="1" i="0" kern="1200" baseline="0">
          <a:solidFill>
            <a:schemeClr val="tx1"/>
          </a:solidFill>
          <a:latin typeface="+mj-lt"/>
          <a:ea typeface="+mj-ea"/>
          <a:cs typeface="+mj-cs"/>
        </a:defRPr>
      </a:lvl1pPr>
    </p:titleStyle>
    <p:bodyStyle>
      <a:lvl1pPr marL="233064" indent="-233064" algn="l" defTabSz="914294" rtl="0" eaLnBrk="1" latinLnBrk="0" hangingPunct="1">
        <a:lnSpc>
          <a:spcPct val="100000"/>
        </a:lnSpc>
        <a:spcBef>
          <a:spcPts val="0"/>
        </a:spcBef>
        <a:spcAft>
          <a:spcPts val="1270"/>
        </a:spcAft>
        <a:buFont typeface="Arial" panose="020B0604020202020204" pitchFamily="34" charset="0"/>
        <a:buChar char="•"/>
        <a:defRPr sz="2390" kern="1200" baseline="0">
          <a:solidFill>
            <a:schemeClr val="tx1"/>
          </a:solidFill>
          <a:latin typeface="+mn-lt"/>
          <a:ea typeface="+mn-ea"/>
          <a:cs typeface="+mn-cs"/>
        </a:defRPr>
      </a:lvl1pPr>
      <a:lvl2pPr marL="519912" indent="-286848" algn="l" defTabSz="914294" rtl="0" eaLnBrk="1" latinLnBrk="0" hangingPunct="1">
        <a:lnSpc>
          <a:spcPct val="100000"/>
        </a:lnSpc>
        <a:spcBef>
          <a:spcPts val="0"/>
        </a:spcBef>
        <a:spcAft>
          <a:spcPts val="1270"/>
        </a:spcAft>
        <a:buFont typeface="Premier League" panose="020B0504020203020204" pitchFamily="34" charset="0"/>
        <a:buChar char="—"/>
        <a:defRPr sz="1594" kern="1200" baseline="0">
          <a:solidFill>
            <a:schemeClr val="tx1"/>
          </a:solidFill>
          <a:latin typeface="+mn-lt"/>
          <a:ea typeface="+mn-ea"/>
          <a:cs typeface="+mn-cs"/>
        </a:defRPr>
      </a:lvl2pPr>
      <a:lvl3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3pPr>
      <a:lvl4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4pPr>
      <a:lvl5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5pPr>
      <a:lvl6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6pPr>
      <a:lvl7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7pPr>
      <a:lvl8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8pPr>
      <a:lvl9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9pPr>
    </p:bodyStyle>
    <p:otherStyle>
      <a:defPPr>
        <a:defRPr lang="en-GB"/>
      </a:defPPr>
      <a:lvl1pPr marL="0" algn="ctr" defTabSz="550817" rtl="0" eaLnBrk="1" latinLnBrk="0" hangingPunct="1">
        <a:lnSpc>
          <a:spcPts val="1743"/>
        </a:lnSpc>
        <a:defRPr sz="1494" kern="1200">
          <a:solidFill>
            <a:schemeClr val="accent1"/>
          </a:solidFill>
          <a:latin typeface="+mn-lt"/>
          <a:ea typeface="+mn-ea"/>
          <a:cs typeface="+mn-cs"/>
        </a:defRPr>
      </a:lvl1pPr>
      <a:lvl2pPr marL="0" algn="ctr" defTabSz="550817" rtl="0" eaLnBrk="1" latinLnBrk="0" hangingPunct="1">
        <a:lnSpc>
          <a:spcPts val="1743"/>
        </a:lnSpc>
        <a:defRPr sz="1494" kern="1200">
          <a:solidFill>
            <a:schemeClr val="tx1"/>
          </a:solidFill>
          <a:latin typeface="+mn-lt"/>
          <a:ea typeface="+mn-ea"/>
          <a:cs typeface="+mn-cs"/>
        </a:defRPr>
      </a:lvl2pPr>
      <a:lvl3pPr marL="0" algn="ctr" defTabSz="550817" rtl="0" eaLnBrk="1" latinLnBrk="0" hangingPunct="1">
        <a:lnSpc>
          <a:spcPts val="1743"/>
        </a:lnSpc>
        <a:defRPr sz="1494" kern="1200">
          <a:solidFill>
            <a:schemeClr val="accent1"/>
          </a:solidFill>
          <a:latin typeface="+mn-lt"/>
          <a:ea typeface="+mn-ea"/>
          <a:cs typeface="+mn-cs"/>
        </a:defRPr>
      </a:lvl3pPr>
      <a:lvl4pPr marL="0" algn="ctr" defTabSz="550817" rtl="0" eaLnBrk="1" latinLnBrk="0" hangingPunct="1">
        <a:lnSpc>
          <a:spcPts val="1743"/>
        </a:lnSpc>
        <a:defRPr sz="1494" kern="1200">
          <a:solidFill>
            <a:schemeClr val="tx1"/>
          </a:solidFill>
          <a:latin typeface="+mn-lt"/>
          <a:ea typeface="+mn-ea"/>
          <a:cs typeface="+mn-cs"/>
        </a:defRPr>
      </a:lvl4pPr>
      <a:lvl5pPr marL="0" algn="ctr" defTabSz="550817" rtl="0" eaLnBrk="1" latinLnBrk="0" hangingPunct="1">
        <a:lnSpc>
          <a:spcPts val="1743"/>
        </a:lnSpc>
        <a:defRPr sz="1494" kern="1200">
          <a:solidFill>
            <a:schemeClr val="tx1"/>
          </a:solidFill>
          <a:latin typeface="+mn-lt"/>
          <a:ea typeface="+mn-ea"/>
          <a:cs typeface="+mn-cs"/>
        </a:defRPr>
      </a:lvl5pPr>
      <a:lvl6pPr marL="0" algn="ctr" defTabSz="550817" rtl="0" eaLnBrk="1" latinLnBrk="0" hangingPunct="1">
        <a:lnSpc>
          <a:spcPts val="1743"/>
        </a:lnSpc>
        <a:defRPr sz="1494" kern="1200">
          <a:solidFill>
            <a:schemeClr val="tx1"/>
          </a:solidFill>
          <a:latin typeface="+mn-lt"/>
          <a:ea typeface="+mn-ea"/>
          <a:cs typeface="+mn-cs"/>
        </a:defRPr>
      </a:lvl6pPr>
      <a:lvl7pPr marL="0" algn="ctr" defTabSz="550817" rtl="0" eaLnBrk="1" latinLnBrk="0" hangingPunct="1">
        <a:lnSpc>
          <a:spcPts val="1743"/>
        </a:lnSpc>
        <a:defRPr sz="1494" kern="1200">
          <a:solidFill>
            <a:schemeClr val="tx1"/>
          </a:solidFill>
          <a:latin typeface="+mn-lt"/>
          <a:ea typeface="+mn-ea"/>
          <a:cs typeface="+mn-cs"/>
        </a:defRPr>
      </a:lvl7pPr>
      <a:lvl8pPr marL="0" algn="ctr" defTabSz="550817" rtl="0" eaLnBrk="1" latinLnBrk="0" hangingPunct="1">
        <a:lnSpc>
          <a:spcPts val="1743"/>
        </a:lnSpc>
        <a:defRPr sz="1494" kern="1200">
          <a:solidFill>
            <a:schemeClr val="tx1"/>
          </a:solidFill>
          <a:latin typeface="+mn-lt"/>
          <a:ea typeface="+mn-ea"/>
          <a:cs typeface="+mn-cs"/>
        </a:defRPr>
      </a:lvl8pPr>
      <a:lvl9pPr marL="0" algn="ctr" defTabSz="550817" rtl="0" eaLnBrk="1" latinLnBrk="0" hangingPunct="1">
        <a:lnSpc>
          <a:spcPts val="1743"/>
        </a:lnSpc>
        <a:defRPr sz="1494"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337">
          <p15:clr>
            <a:srgbClr val="F26B43"/>
          </p15:clr>
        </p15:guide>
        <p15:guide id="2" pos="7710">
          <p15:clr>
            <a:srgbClr val="F26B43"/>
          </p15:clr>
        </p15:guide>
        <p15:guide id="3" pos="384">
          <p15:clr>
            <a:srgbClr val="F26B43"/>
          </p15:clr>
        </p15:guide>
        <p15:guide id="4" pos="15058">
          <p15:clr>
            <a:srgbClr val="F26B43"/>
          </p15:clr>
        </p15:guide>
        <p15:guide id="5" orient="horz" pos="391">
          <p15:clr>
            <a:srgbClr val="F26B43"/>
          </p15:clr>
        </p15:guide>
        <p15:guide id="6" orient="horz" pos="8283">
          <p15:clr>
            <a:srgbClr val="F26B43"/>
          </p15:clr>
        </p15:guide>
        <p15:guide id="7" orient="horz" pos="1094">
          <p15:clr>
            <a:srgbClr val="F26B43"/>
          </p15:clr>
        </p15:guide>
        <p15:guide id="8" orient="horz" pos="1820">
          <p15:clr>
            <a:srgbClr val="F26B43"/>
          </p15:clr>
        </p15:guide>
        <p15:guide id="9" pos="634">
          <p15:clr>
            <a:srgbClr val="F26B43"/>
          </p15:clr>
        </p15:guide>
        <p15:guide id="10" pos="14786">
          <p15:clr>
            <a:srgbClr val="F26B43"/>
          </p15:clr>
        </p15:guide>
        <p15:guide id="11" orient="horz" pos="755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2039" y="516128"/>
            <a:ext cx="11188682" cy="645460"/>
          </a:xfrm>
          <a:prstGeom prst="rect">
            <a:avLst/>
          </a:prstGeom>
        </p:spPr>
        <p:txBody>
          <a:bodyPr vert="horz" lIns="0" tIns="0" rIns="0" bIns="0" rtlCol="0" anchor="t">
            <a:noAutofit/>
          </a:bodyPr>
          <a:lstStyle/>
          <a:p>
            <a:r>
              <a:rPr lang="en-US"/>
              <a:t>Click to edit Master title style</a:t>
            </a:r>
            <a:endParaRPr lang="en-GB" dirty="0"/>
          </a:p>
        </p:txBody>
      </p:sp>
      <p:sp>
        <p:nvSpPr>
          <p:cNvPr id="3" name="Text Placeholder 2"/>
          <p:cNvSpPr>
            <a:spLocks noGrp="1"/>
          </p:cNvSpPr>
          <p:nvPr>
            <p:ph type="body" idx="1"/>
          </p:nvPr>
        </p:nvSpPr>
        <p:spPr>
          <a:xfrm>
            <a:off x="502039" y="1438963"/>
            <a:ext cx="11188682" cy="4536685"/>
          </a:xfrm>
          <a:prstGeom prst="rect">
            <a:avLst/>
          </a:prstGeom>
        </p:spPr>
        <p:txBody>
          <a:bodyPr vert="horz" lIns="0" tIns="0" rIns="0" bIns="0" rtlCol="0">
            <a:noAutofit/>
          </a:bodyPr>
          <a:lstStyle/>
          <a:p>
            <a:pPr lvl="0"/>
            <a:r>
              <a:rPr lang="en-US" dirty="0"/>
              <a:t>Edit Master text styles</a:t>
            </a:r>
          </a:p>
          <a:p>
            <a:pPr lvl="1"/>
            <a:r>
              <a:rPr lang="en-US" dirty="0"/>
              <a:t>Second level</a:t>
            </a:r>
          </a:p>
        </p:txBody>
      </p:sp>
      <p:pic>
        <p:nvPicPr>
          <p:cNvPr id="5" name="Picture 4">
            <a:extLst>
              <a:ext uri="{FF2B5EF4-FFF2-40B4-BE49-F238E27FC236}">
                <a16:creationId xmlns:a16="http://schemas.microsoft.com/office/drawing/2014/main" id="{155DCAB7-288E-49EB-94C1-0628B061D0E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1378531" y="6204472"/>
            <a:ext cx="574698" cy="653528"/>
          </a:xfrm>
          <a:prstGeom prst="rect">
            <a:avLst/>
          </a:prstGeom>
        </p:spPr>
      </p:pic>
      <p:sp>
        <p:nvSpPr>
          <p:cNvPr id="4" name="Slide Number Placeholder 3">
            <a:extLst>
              <a:ext uri="{FF2B5EF4-FFF2-40B4-BE49-F238E27FC236}">
                <a16:creationId xmlns:a16="http://schemas.microsoft.com/office/drawing/2014/main" id="{AA06784D-3AF1-4839-966C-8E55F923DF4F}"/>
              </a:ext>
            </a:extLst>
          </p:cNvPr>
          <p:cNvSpPr>
            <a:spLocks noGrp="1"/>
          </p:cNvSpPr>
          <p:nvPr>
            <p:ph type="sldNum" sz="quarter" idx="4"/>
          </p:nvPr>
        </p:nvSpPr>
        <p:spPr>
          <a:xfrm>
            <a:off x="8684825" y="6373295"/>
            <a:ext cx="2743595" cy="364485"/>
          </a:xfrm>
          <a:prstGeom prst="rect">
            <a:avLst/>
          </a:prstGeom>
        </p:spPr>
        <p:txBody>
          <a:bodyPr vert="horz" lIns="91440" tIns="45720" rIns="91440" bIns="45720" rtlCol="0" anchor="ctr"/>
          <a:lstStyle>
            <a:lvl1pPr algn="r">
              <a:defRPr sz="996">
                <a:solidFill>
                  <a:srgbClr val="37003C"/>
                </a:solidFill>
              </a:defRPr>
            </a:lvl1pPr>
          </a:lstStyle>
          <a:p>
            <a:fld id="{0DFDDE37-CD2D-419C-AF07-418AF0A201CF}" type="slidenum">
              <a:rPr lang="en-GB" smtClean="0"/>
              <a:pPr/>
              <a:t>‹#›</a:t>
            </a:fld>
            <a:endParaRPr lang="en-GB"/>
          </a:p>
        </p:txBody>
      </p:sp>
    </p:spTree>
    <p:extLst>
      <p:ext uri="{BB962C8B-B14F-4D97-AF65-F5344CB8AC3E}">
        <p14:creationId xmlns:p14="http://schemas.microsoft.com/office/powerpoint/2010/main" val="867703602"/>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Lst>
  <p:txStyles>
    <p:titleStyle>
      <a:lvl1pPr algn="l" defTabSz="914294" rtl="0" eaLnBrk="1" latinLnBrk="0" hangingPunct="1">
        <a:lnSpc>
          <a:spcPct val="100000"/>
        </a:lnSpc>
        <a:spcBef>
          <a:spcPct val="0"/>
        </a:spcBef>
        <a:buNone/>
        <a:defRPr sz="2988" b="1" i="0" kern="1200" baseline="0">
          <a:solidFill>
            <a:schemeClr val="tx1"/>
          </a:solidFill>
          <a:latin typeface="+mj-lt"/>
          <a:ea typeface="+mj-ea"/>
          <a:cs typeface="+mj-cs"/>
        </a:defRPr>
      </a:lvl1pPr>
    </p:titleStyle>
    <p:bodyStyle>
      <a:lvl1pPr marL="233064" indent="-233064" algn="l" defTabSz="914294" rtl="0" eaLnBrk="1" latinLnBrk="0" hangingPunct="1">
        <a:lnSpc>
          <a:spcPct val="100000"/>
        </a:lnSpc>
        <a:spcBef>
          <a:spcPts val="0"/>
        </a:spcBef>
        <a:spcAft>
          <a:spcPts val="1270"/>
        </a:spcAft>
        <a:buFont typeface="Arial" panose="020B0604020202020204" pitchFamily="34" charset="0"/>
        <a:buChar char="•"/>
        <a:defRPr sz="2390" kern="1200" baseline="0">
          <a:solidFill>
            <a:schemeClr val="tx1"/>
          </a:solidFill>
          <a:latin typeface="+mn-lt"/>
          <a:ea typeface="+mn-ea"/>
          <a:cs typeface="+mn-cs"/>
        </a:defRPr>
      </a:lvl1pPr>
      <a:lvl2pPr marL="519912" indent="-286848" algn="l" defTabSz="914294" rtl="0" eaLnBrk="1" latinLnBrk="0" hangingPunct="1">
        <a:lnSpc>
          <a:spcPct val="100000"/>
        </a:lnSpc>
        <a:spcBef>
          <a:spcPts val="0"/>
        </a:spcBef>
        <a:spcAft>
          <a:spcPts val="1270"/>
        </a:spcAft>
        <a:buFont typeface="Premier League" panose="020B0504020203020204" pitchFamily="34" charset="0"/>
        <a:buChar char="—"/>
        <a:defRPr sz="1594" kern="1200" baseline="0">
          <a:solidFill>
            <a:schemeClr val="tx1"/>
          </a:solidFill>
          <a:latin typeface="+mn-lt"/>
          <a:ea typeface="+mn-ea"/>
          <a:cs typeface="+mn-cs"/>
        </a:defRPr>
      </a:lvl2pPr>
      <a:lvl3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3pPr>
      <a:lvl4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4pPr>
      <a:lvl5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5pPr>
      <a:lvl6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6pPr>
      <a:lvl7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7pPr>
      <a:lvl8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8pPr>
      <a:lvl9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9pPr>
    </p:bodyStyle>
    <p:otherStyle>
      <a:defPPr>
        <a:defRPr lang="en-GB"/>
      </a:defPPr>
      <a:lvl1pPr marL="0" algn="ctr" defTabSz="550817" rtl="0" eaLnBrk="1" latinLnBrk="0" hangingPunct="1">
        <a:lnSpc>
          <a:spcPts val="1743"/>
        </a:lnSpc>
        <a:defRPr sz="1494" kern="1200">
          <a:solidFill>
            <a:schemeClr val="accent1"/>
          </a:solidFill>
          <a:latin typeface="+mn-lt"/>
          <a:ea typeface="+mn-ea"/>
          <a:cs typeface="+mn-cs"/>
        </a:defRPr>
      </a:lvl1pPr>
      <a:lvl2pPr marL="0" algn="ctr" defTabSz="550817" rtl="0" eaLnBrk="1" latinLnBrk="0" hangingPunct="1">
        <a:lnSpc>
          <a:spcPts val="1743"/>
        </a:lnSpc>
        <a:defRPr sz="1494" kern="1200">
          <a:solidFill>
            <a:schemeClr val="tx1"/>
          </a:solidFill>
          <a:latin typeface="+mn-lt"/>
          <a:ea typeface="+mn-ea"/>
          <a:cs typeface="+mn-cs"/>
        </a:defRPr>
      </a:lvl2pPr>
      <a:lvl3pPr marL="0" algn="ctr" defTabSz="550817" rtl="0" eaLnBrk="1" latinLnBrk="0" hangingPunct="1">
        <a:lnSpc>
          <a:spcPts val="1743"/>
        </a:lnSpc>
        <a:defRPr sz="1494" kern="1200">
          <a:solidFill>
            <a:schemeClr val="accent1"/>
          </a:solidFill>
          <a:latin typeface="+mn-lt"/>
          <a:ea typeface="+mn-ea"/>
          <a:cs typeface="+mn-cs"/>
        </a:defRPr>
      </a:lvl3pPr>
      <a:lvl4pPr marL="0" algn="ctr" defTabSz="550817" rtl="0" eaLnBrk="1" latinLnBrk="0" hangingPunct="1">
        <a:lnSpc>
          <a:spcPts val="1743"/>
        </a:lnSpc>
        <a:defRPr sz="1494" kern="1200">
          <a:solidFill>
            <a:schemeClr val="tx1"/>
          </a:solidFill>
          <a:latin typeface="+mn-lt"/>
          <a:ea typeface="+mn-ea"/>
          <a:cs typeface="+mn-cs"/>
        </a:defRPr>
      </a:lvl4pPr>
      <a:lvl5pPr marL="0" algn="ctr" defTabSz="550817" rtl="0" eaLnBrk="1" latinLnBrk="0" hangingPunct="1">
        <a:lnSpc>
          <a:spcPts val="1743"/>
        </a:lnSpc>
        <a:defRPr sz="1494" kern="1200">
          <a:solidFill>
            <a:schemeClr val="tx1"/>
          </a:solidFill>
          <a:latin typeface="+mn-lt"/>
          <a:ea typeface="+mn-ea"/>
          <a:cs typeface="+mn-cs"/>
        </a:defRPr>
      </a:lvl5pPr>
      <a:lvl6pPr marL="0" algn="ctr" defTabSz="550817" rtl="0" eaLnBrk="1" latinLnBrk="0" hangingPunct="1">
        <a:lnSpc>
          <a:spcPts val="1743"/>
        </a:lnSpc>
        <a:defRPr sz="1494" kern="1200">
          <a:solidFill>
            <a:schemeClr val="tx1"/>
          </a:solidFill>
          <a:latin typeface="+mn-lt"/>
          <a:ea typeface="+mn-ea"/>
          <a:cs typeface="+mn-cs"/>
        </a:defRPr>
      </a:lvl6pPr>
      <a:lvl7pPr marL="0" algn="ctr" defTabSz="550817" rtl="0" eaLnBrk="1" latinLnBrk="0" hangingPunct="1">
        <a:lnSpc>
          <a:spcPts val="1743"/>
        </a:lnSpc>
        <a:defRPr sz="1494" kern="1200">
          <a:solidFill>
            <a:schemeClr val="tx1"/>
          </a:solidFill>
          <a:latin typeface="+mn-lt"/>
          <a:ea typeface="+mn-ea"/>
          <a:cs typeface="+mn-cs"/>
        </a:defRPr>
      </a:lvl7pPr>
      <a:lvl8pPr marL="0" algn="ctr" defTabSz="550817" rtl="0" eaLnBrk="1" latinLnBrk="0" hangingPunct="1">
        <a:lnSpc>
          <a:spcPts val="1743"/>
        </a:lnSpc>
        <a:defRPr sz="1494" kern="1200">
          <a:solidFill>
            <a:schemeClr val="tx1"/>
          </a:solidFill>
          <a:latin typeface="+mn-lt"/>
          <a:ea typeface="+mn-ea"/>
          <a:cs typeface="+mn-cs"/>
        </a:defRPr>
      </a:lvl8pPr>
      <a:lvl9pPr marL="0" algn="ctr" defTabSz="550817" rtl="0" eaLnBrk="1" latinLnBrk="0" hangingPunct="1">
        <a:lnSpc>
          <a:spcPts val="1743"/>
        </a:lnSpc>
        <a:defRPr sz="1494"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337">
          <p15:clr>
            <a:srgbClr val="F26B43"/>
          </p15:clr>
        </p15:guide>
        <p15:guide id="2" pos="7710">
          <p15:clr>
            <a:srgbClr val="F26B43"/>
          </p15:clr>
        </p15:guide>
        <p15:guide id="3" pos="384">
          <p15:clr>
            <a:srgbClr val="F26B43"/>
          </p15:clr>
        </p15:guide>
        <p15:guide id="4" pos="15058">
          <p15:clr>
            <a:srgbClr val="F26B43"/>
          </p15:clr>
        </p15:guide>
        <p15:guide id="5" orient="horz" pos="391">
          <p15:clr>
            <a:srgbClr val="F26B43"/>
          </p15:clr>
        </p15:guide>
        <p15:guide id="6" orient="horz" pos="8283">
          <p15:clr>
            <a:srgbClr val="F26B43"/>
          </p15:clr>
        </p15:guide>
        <p15:guide id="7" orient="horz" pos="1094">
          <p15:clr>
            <a:srgbClr val="F26B43"/>
          </p15:clr>
        </p15:guide>
        <p15:guide id="8" orient="horz" pos="1820">
          <p15:clr>
            <a:srgbClr val="F26B43"/>
          </p15:clr>
        </p15:guide>
        <p15:guide id="9" pos="634">
          <p15:clr>
            <a:srgbClr val="F26B43"/>
          </p15:clr>
        </p15:guide>
        <p15:guide id="10" pos="14786">
          <p15:clr>
            <a:srgbClr val="F26B43"/>
          </p15:clr>
        </p15:guide>
        <p15:guide id="11" orient="horz" pos="755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2039" y="516128"/>
            <a:ext cx="11188682" cy="645460"/>
          </a:xfrm>
          <a:prstGeom prst="rect">
            <a:avLst/>
          </a:prstGeom>
        </p:spPr>
        <p:txBody>
          <a:bodyPr vert="horz" lIns="0" tIns="0" rIns="0" bIns="0" rtlCol="0" anchor="t">
            <a:noAutofit/>
          </a:bodyPr>
          <a:lstStyle/>
          <a:p>
            <a:r>
              <a:rPr lang="en-US"/>
              <a:t>Click to edit Master title style</a:t>
            </a:r>
            <a:endParaRPr lang="en-GB" dirty="0"/>
          </a:p>
        </p:txBody>
      </p:sp>
      <p:sp>
        <p:nvSpPr>
          <p:cNvPr id="3" name="Text Placeholder 2"/>
          <p:cNvSpPr>
            <a:spLocks noGrp="1"/>
          </p:cNvSpPr>
          <p:nvPr>
            <p:ph type="body" idx="1"/>
          </p:nvPr>
        </p:nvSpPr>
        <p:spPr>
          <a:xfrm>
            <a:off x="502039" y="1438963"/>
            <a:ext cx="11188682" cy="4536685"/>
          </a:xfrm>
          <a:prstGeom prst="rect">
            <a:avLst/>
          </a:prstGeom>
        </p:spPr>
        <p:txBody>
          <a:bodyPr vert="horz" lIns="0" tIns="0" rIns="0" bIns="0" rtlCol="0">
            <a:noAutofit/>
          </a:bodyPr>
          <a:lstStyle/>
          <a:p>
            <a:pPr lvl="0"/>
            <a:r>
              <a:rPr lang="en-US" dirty="0"/>
              <a:t>Edit Master text styles</a:t>
            </a:r>
          </a:p>
          <a:p>
            <a:pPr lvl="1"/>
            <a:r>
              <a:rPr lang="en-US" dirty="0"/>
              <a:t>Second level</a:t>
            </a:r>
          </a:p>
        </p:txBody>
      </p:sp>
      <p:pic>
        <p:nvPicPr>
          <p:cNvPr id="5" name="Picture 4">
            <a:extLst>
              <a:ext uri="{FF2B5EF4-FFF2-40B4-BE49-F238E27FC236}">
                <a16:creationId xmlns:a16="http://schemas.microsoft.com/office/drawing/2014/main" id="{155DCAB7-288E-49EB-94C1-0628B061D0E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378531" y="6204472"/>
            <a:ext cx="574698" cy="653528"/>
          </a:xfrm>
          <a:prstGeom prst="rect">
            <a:avLst/>
          </a:prstGeom>
        </p:spPr>
      </p:pic>
      <p:sp>
        <p:nvSpPr>
          <p:cNvPr id="4" name="Slide Number Placeholder 3">
            <a:extLst>
              <a:ext uri="{FF2B5EF4-FFF2-40B4-BE49-F238E27FC236}">
                <a16:creationId xmlns:a16="http://schemas.microsoft.com/office/drawing/2014/main" id="{AA06784D-3AF1-4839-966C-8E55F923DF4F}"/>
              </a:ext>
            </a:extLst>
          </p:cNvPr>
          <p:cNvSpPr>
            <a:spLocks noGrp="1"/>
          </p:cNvSpPr>
          <p:nvPr>
            <p:ph type="sldNum" sz="quarter" idx="4"/>
          </p:nvPr>
        </p:nvSpPr>
        <p:spPr>
          <a:xfrm>
            <a:off x="8684825" y="6373295"/>
            <a:ext cx="2743595" cy="364485"/>
          </a:xfrm>
          <a:prstGeom prst="rect">
            <a:avLst/>
          </a:prstGeom>
        </p:spPr>
        <p:txBody>
          <a:bodyPr vert="horz" lIns="91440" tIns="45720" rIns="91440" bIns="45720" rtlCol="0" anchor="ctr"/>
          <a:lstStyle>
            <a:lvl1pPr algn="r">
              <a:defRPr sz="996">
                <a:solidFill>
                  <a:srgbClr val="37003C"/>
                </a:solidFill>
              </a:defRPr>
            </a:lvl1pPr>
          </a:lstStyle>
          <a:p>
            <a:fld id="{0DFDDE37-CD2D-419C-AF07-418AF0A201CF}" type="slidenum">
              <a:rPr lang="en-GB" smtClean="0"/>
              <a:pPr/>
              <a:t>‹#›</a:t>
            </a:fld>
            <a:endParaRPr lang="en-GB"/>
          </a:p>
        </p:txBody>
      </p:sp>
    </p:spTree>
    <p:extLst>
      <p:ext uri="{BB962C8B-B14F-4D97-AF65-F5344CB8AC3E}">
        <p14:creationId xmlns:p14="http://schemas.microsoft.com/office/powerpoint/2010/main" val="200914409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Lst>
  <p:txStyles>
    <p:titleStyle>
      <a:lvl1pPr algn="l" defTabSz="914294" rtl="0" eaLnBrk="1" latinLnBrk="0" hangingPunct="1">
        <a:lnSpc>
          <a:spcPct val="100000"/>
        </a:lnSpc>
        <a:spcBef>
          <a:spcPct val="0"/>
        </a:spcBef>
        <a:buNone/>
        <a:defRPr sz="2988" b="1" i="0" kern="1200" baseline="0">
          <a:solidFill>
            <a:schemeClr val="tx1"/>
          </a:solidFill>
          <a:latin typeface="+mj-lt"/>
          <a:ea typeface="+mj-ea"/>
          <a:cs typeface="+mj-cs"/>
        </a:defRPr>
      </a:lvl1pPr>
    </p:titleStyle>
    <p:bodyStyle>
      <a:lvl1pPr marL="233064" indent="-233064" algn="l" defTabSz="914294" rtl="0" eaLnBrk="1" latinLnBrk="0" hangingPunct="1">
        <a:lnSpc>
          <a:spcPct val="100000"/>
        </a:lnSpc>
        <a:spcBef>
          <a:spcPts val="0"/>
        </a:spcBef>
        <a:spcAft>
          <a:spcPts val="1270"/>
        </a:spcAft>
        <a:buFont typeface="Arial" panose="020B0604020202020204" pitchFamily="34" charset="0"/>
        <a:buChar char="•"/>
        <a:defRPr sz="2390" kern="1200" baseline="0">
          <a:solidFill>
            <a:schemeClr val="tx1"/>
          </a:solidFill>
          <a:latin typeface="+mn-lt"/>
          <a:ea typeface="+mn-ea"/>
          <a:cs typeface="+mn-cs"/>
        </a:defRPr>
      </a:lvl1pPr>
      <a:lvl2pPr marL="519912" indent="-286848" algn="l" defTabSz="914294" rtl="0" eaLnBrk="1" latinLnBrk="0" hangingPunct="1">
        <a:lnSpc>
          <a:spcPct val="100000"/>
        </a:lnSpc>
        <a:spcBef>
          <a:spcPts val="0"/>
        </a:spcBef>
        <a:spcAft>
          <a:spcPts val="1270"/>
        </a:spcAft>
        <a:buFont typeface="Premier League" panose="020B0504020203020204" pitchFamily="34" charset="0"/>
        <a:buChar char="—"/>
        <a:defRPr sz="1594" kern="1200" baseline="0">
          <a:solidFill>
            <a:schemeClr val="tx1"/>
          </a:solidFill>
          <a:latin typeface="+mn-lt"/>
          <a:ea typeface="+mn-ea"/>
          <a:cs typeface="+mn-cs"/>
        </a:defRPr>
      </a:lvl2pPr>
      <a:lvl3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3pPr>
      <a:lvl4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4pPr>
      <a:lvl5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5pPr>
      <a:lvl6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6pPr>
      <a:lvl7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7pPr>
      <a:lvl8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8pPr>
      <a:lvl9pPr marL="519912" indent="-286848" algn="l" defTabSz="914294" rtl="0" eaLnBrk="1" latinLnBrk="0" hangingPunct="1">
        <a:lnSpc>
          <a:spcPts val="1494"/>
        </a:lnSpc>
        <a:spcBef>
          <a:spcPts val="0"/>
        </a:spcBef>
        <a:spcAft>
          <a:spcPts val="1270"/>
        </a:spcAft>
        <a:buFont typeface="Premier League" panose="020B0504020203020204" pitchFamily="34" charset="0"/>
        <a:buChar char="—"/>
        <a:defRPr sz="1245" kern="1200" baseline="0">
          <a:solidFill>
            <a:schemeClr val="tx1"/>
          </a:solidFill>
          <a:latin typeface="+mn-lt"/>
          <a:ea typeface="+mn-ea"/>
          <a:cs typeface="+mn-cs"/>
        </a:defRPr>
      </a:lvl9pPr>
    </p:bodyStyle>
    <p:otherStyle>
      <a:defPPr>
        <a:defRPr lang="en-GB"/>
      </a:defPPr>
      <a:lvl1pPr marL="0" algn="ctr" defTabSz="550817" rtl="0" eaLnBrk="1" latinLnBrk="0" hangingPunct="1">
        <a:lnSpc>
          <a:spcPts val="1743"/>
        </a:lnSpc>
        <a:defRPr sz="1494" kern="1200">
          <a:solidFill>
            <a:schemeClr val="accent1"/>
          </a:solidFill>
          <a:latin typeface="+mn-lt"/>
          <a:ea typeface="+mn-ea"/>
          <a:cs typeface="+mn-cs"/>
        </a:defRPr>
      </a:lvl1pPr>
      <a:lvl2pPr marL="0" algn="ctr" defTabSz="550817" rtl="0" eaLnBrk="1" latinLnBrk="0" hangingPunct="1">
        <a:lnSpc>
          <a:spcPts val="1743"/>
        </a:lnSpc>
        <a:defRPr sz="1494" kern="1200">
          <a:solidFill>
            <a:schemeClr val="tx1"/>
          </a:solidFill>
          <a:latin typeface="+mn-lt"/>
          <a:ea typeface="+mn-ea"/>
          <a:cs typeface="+mn-cs"/>
        </a:defRPr>
      </a:lvl2pPr>
      <a:lvl3pPr marL="0" algn="ctr" defTabSz="550817" rtl="0" eaLnBrk="1" latinLnBrk="0" hangingPunct="1">
        <a:lnSpc>
          <a:spcPts val="1743"/>
        </a:lnSpc>
        <a:defRPr sz="1494" kern="1200">
          <a:solidFill>
            <a:schemeClr val="accent1"/>
          </a:solidFill>
          <a:latin typeface="+mn-lt"/>
          <a:ea typeface="+mn-ea"/>
          <a:cs typeface="+mn-cs"/>
        </a:defRPr>
      </a:lvl3pPr>
      <a:lvl4pPr marL="0" algn="ctr" defTabSz="550817" rtl="0" eaLnBrk="1" latinLnBrk="0" hangingPunct="1">
        <a:lnSpc>
          <a:spcPts val="1743"/>
        </a:lnSpc>
        <a:defRPr sz="1494" kern="1200">
          <a:solidFill>
            <a:schemeClr val="tx1"/>
          </a:solidFill>
          <a:latin typeface="+mn-lt"/>
          <a:ea typeface="+mn-ea"/>
          <a:cs typeface="+mn-cs"/>
        </a:defRPr>
      </a:lvl4pPr>
      <a:lvl5pPr marL="0" algn="ctr" defTabSz="550817" rtl="0" eaLnBrk="1" latinLnBrk="0" hangingPunct="1">
        <a:lnSpc>
          <a:spcPts val="1743"/>
        </a:lnSpc>
        <a:defRPr sz="1494" kern="1200">
          <a:solidFill>
            <a:schemeClr val="tx1"/>
          </a:solidFill>
          <a:latin typeface="+mn-lt"/>
          <a:ea typeface="+mn-ea"/>
          <a:cs typeface="+mn-cs"/>
        </a:defRPr>
      </a:lvl5pPr>
      <a:lvl6pPr marL="0" algn="ctr" defTabSz="550817" rtl="0" eaLnBrk="1" latinLnBrk="0" hangingPunct="1">
        <a:lnSpc>
          <a:spcPts val="1743"/>
        </a:lnSpc>
        <a:defRPr sz="1494" kern="1200">
          <a:solidFill>
            <a:schemeClr val="tx1"/>
          </a:solidFill>
          <a:latin typeface="+mn-lt"/>
          <a:ea typeface="+mn-ea"/>
          <a:cs typeface="+mn-cs"/>
        </a:defRPr>
      </a:lvl6pPr>
      <a:lvl7pPr marL="0" algn="ctr" defTabSz="550817" rtl="0" eaLnBrk="1" latinLnBrk="0" hangingPunct="1">
        <a:lnSpc>
          <a:spcPts val="1743"/>
        </a:lnSpc>
        <a:defRPr sz="1494" kern="1200">
          <a:solidFill>
            <a:schemeClr val="tx1"/>
          </a:solidFill>
          <a:latin typeface="+mn-lt"/>
          <a:ea typeface="+mn-ea"/>
          <a:cs typeface="+mn-cs"/>
        </a:defRPr>
      </a:lvl7pPr>
      <a:lvl8pPr marL="0" algn="ctr" defTabSz="550817" rtl="0" eaLnBrk="1" latinLnBrk="0" hangingPunct="1">
        <a:lnSpc>
          <a:spcPts val="1743"/>
        </a:lnSpc>
        <a:defRPr sz="1494" kern="1200">
          <a:solidFill>
            <a:schemeClr val="tx1"/>
          </a:solidFill>
          <a:latin typeface="+mn-lt"/>
          <a:ea typeface="+mn-ea"/>
          <a:cs typeface="+mn-cs"/>
        </a:defRPr>
      </a:lvl8pPr>
      <a:lvl9pPr marL="0" algn="ctr" defTabSz="550817" rtl="0" eaLnBrk="1" latinLnBrk="0" hangingPunct="1">
        <a:lnSpc>
          <a:spcPts val="1743"/>
        </a:lnSpc>
        <a:defRPr sz="1494"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337">
          <p15:clr>
            <a:srgbClr val="F26B43"/>
          </p15:clr>
        </p15:guide>
        <p15:guide id="2" pos="7710">
          <p15:clr>
            <a:srgbClr val="F26B43"/>
          </p15:clr>
        </p15:guide>
        <p15:guide id="3" pos="384">
          <p15:clr>
            <a:srgbClr val="F26B43"/>
          </p15:clr>
        </p15:guide>
        <p15:guide id="4" pos="15058">
          <p15:clr>
            <a:srgbClr val="F26B43"/>
          </p15:clr>
        </p15:guide>
        <p15:guide id="5" orient="horz" pos="391">
          <p15:clr>
            <a:srgbClr val="F26B43"/>
          </p15:clr>
        </p15:guide>
        <p15:guide id="6" orient="horz" pos="8283">
          <p15:clr>
            <a:srgbClr val="F26B43"/>
          </p15:clr>
        </p15:guide>
        <p15:guide id="7" orient="horz" pos="1094">
          <p15:clr>
            <a:srgbClr val="F26B43"/>
          </p15:clr>
        </p15:guide>
        <p15:guide id="8" orient="horz" pos="1820">
          <p15:clr>
            <a:srgbClr val="F26B43"/>
          </p15:clr>
        </p15:guide>
        <p15:guide id="9" pos="634">
          <p15:clr>
            <a:srgbClr val="F26B43"/>
          </p15:clr>
        </p15:guide>
        <p15:guide id="10" pos="14786">
          <p15:clr>
            <a:srgbClr val="F26B43"/>
          </p15:clr>
        </p15:guide>
        <p15:guide id="11" orient="horz" pos="755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plprimarystars.com/resources/inclusion#m-resource-449-link"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hyperlink" Target="https://plprimarystars.com/resources/inclusion#m-resource-449-link"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23.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2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hyperlink" Target="https://plprimarystars.com/resources/inclusion#m-resource-449-link"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0.xml"/><Relationship Id="rId1" Type="http://schemas.openxmlformats.org/officeDocument/2006/relationships/slideLayout" Target="../slideLayouts/slideLayout23.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3664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4"/>
          <p:cNvSpPr/>
          <p:nvPr/>
        </p:nvSpPr>
        <p:spPr>
          <a:xfrm>
            <a:off x="1071417" y="886691"/>
            <a:ext cx="10178473" cy="421654"/>
          </a:xfrm>
          <a:prstGeom prst="rect">
            <a:avLst/>
          </a:prstGeom>
        </p:spPr>
        <p:txBody>
          <a:bodyPr wrap="square">
            <a:spAutoFit/>
          </a:bodyPr>
          <a:lstStyle/>
          <a:p>
            <a:pPr>
              <a:lnSpc>
                <a:spcPct val="107000"/>
              </a:lnSpc>
              <a:spcAft>
                <a:spcPts val="800"/>
              </a:spcAft>
            </a:pPr>
            <a:r>
              <a:rPr lang="en-GB" sz="2000" dirty="0">
                <a:effectLst/>
                <a:ea typeface="Calibri" panose="020F0502020204030204" pitchFamily="34" charset="0"/>
                <a:cs typeface="Times New Roman" panose="02020603050405020304" pitchFamily="18" charset="0"/>
              </a:rPr>
              <a:t> </a:t>
            </a:r>
          </a:p>
        </p:txBody>
      </p:sp>
      <p:sp>
        <p:nvSpPr>
          <p:cNvPr id="7" name="Title 6"/>
          <p:cNvSpPr>
            <a:spLocks noGrp="1"/>
          </p:cNvSpPr>
          <p:nvPr>
            <p:ph type="title"/>
          </p:nvPr>
        </p:nvSpPr>
        <p:spPr/>
        <p:txBody>
          <a:bodyPr/>
          <a:lstStyle/>
          <a:p>
            <a:r>
              <a:rPr lang="en-GB" dirty="0"/>
              <a:t>Introduction</a:t>
            </a:r>
          </a:p>
        </p:txBody>
      </p:sp>
      <p:sp>
        <p:nvSpPr>
          <p:cNvPr id="8" name="Content Placeholder 7"/>
          <p:cNvSpPr>
            <a:spLocks noGrp="1"/>
          </p:cNvSpPr>
          <p:nvPr>
            <p:ph idx="1"/>
          </p:nvPr>
        </p:nvSpPr>
        <p:spPr/>
        <p:txBody>
          <a:bodyPr vert="horz" lIns="0" tIns="0" rIns="0" bIns="0" numCol="2" rtlCol="0" anchor="t">
            <a:noAutofit/>
          </a:bodyPr>
          <a:lstStyle/>
          <a:p>
            <a:pPr marL="0" indent="0">
              <a:buNone/>
            </a:pPr>
            <a:r>
              <a:rPr lang="en-GB" dirty="0"/>
              <a:t>This pack is designed to help pupils think about the effects of discrimination or hurtful behaviour, while providing opportunities to challenge and change attitudes towards discrimination all within a real-life context. Pupils are encouraged to develop empathy and practise techniques to behave inclusively. </a:t>
            </a:r>
          </a:p>
        </p:txBody>
      </p:sp>
    </p:spTree>
    <p:extLst>
      <p:ext uri="{BB962C8B-B14F-4D97-AF65-F5344CB8AC3E}">
        <p14:creationId xmlns:p14="http://schemas.microsoft.com/office/powerpoint/2010/main" val="2570879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4"/>
          <p:cNvSpPr/>
          <p:nvPr/>
        </p:nvSpPr>
        <p:spPr>
          <a:xfrm>
            <a:off x="1071417" y="886691"/>
            <a:ext cx="10178473" cy="421654"/>
          </a:xfrm>
          <a:prstGeom prst="rect">
            <a:avLst/>
          </a:prstGeom>
        </p:spPr>
        <p:txBody>
          <a:bodyPr wrap="square">
            <a:spAutoFit/>
          </a:bodyPr>
          <a:lstStyle/>
          <a:p>
            <a:pPr>
              <a:lnSpc>
                <a:spcPct val="107000"/>
              </a:lnSpc>
              <a:spcAft>
                <a:spcPts val="800"/>
              </a:spcAft>
            </a:pPr>
            <a:r>
              <a:rPr lang="en-GB" sz="2000" dirty="0">
                <a:effectLst/>
                <a:ea typeface="Calibri" panose="020F0502020204030204" pitchFamily="34" charset="0"/>
                <a:cs typeface="Times New Roman" panose="02020603050405020304" pitchFamily="18" charset="0"/>
              </a:rPr>
              <a:t> </a:t>
            </a:r>
          </a:p>
        </p:txBody>
      </p:sp>
      <p:sp>
        <p:nvSpPr>
          <p:cNvPr id="7" name="Title 6"/>
          <p:cNvSpPr>
            <a:spLocks noGrp="1"/>
          </p:cNvSpPr>
          <p:nvPr>
            <p:ph type="title"/>
          </p:nvPr>
        </p:nvSpPr>
        <p:spPr/>
        <p:txBody>
          <a:bodyPr/>
          <a:lstStyle/>
          <a:p>
            <a:r>
              <a:rPr lang="en-GB" dirty="0"/>
              <a:t>Introduction</a:t>
            </a:r>
          </a:p>
        </p:txBody>
      </p:sp>
      <p:sp>
        <p:nvSpPr>
          <p:cNvPr id="8" name="Content Placeholder 7"/>
          <p:cNvSpPr>
            <a:spLocks noGrp="1"/>
          </p:cNvSpPr>
          <p:nvPr>
            <p:ph idx="1"/>
          </p:nvPr>
        </p:nvSpPr>
        <p:spPr>
          <a:xfrm>
            <a:off x="701749" y="1895731"/>
            <a:ext cx="10652051" cy="3334638"/>
          </a:xfrm>
        </p:spPr>
        <p:txBody>
          <a:bodyPr vert="horz" lIns="0" tIns="0" rIns="0" bIns="0" numCol="2" rtlCol="0" anchor="t">
            <a:noAutofit/>
          </a:bodyPr>
          <a:lstStyle/>
          <a:p>
            <a:pPr marL="0" indent="0">
              <a:buNone/>
            </a:pPr>
            <a:r>
              <a:rPr lang="en-GB" sz="2000" dirty="0"/>
              <a:t>This pack has been designed to suit any year group in Key Stage 2, enabling schools to decide where it best fits within their PSHE curriculum. </a:t>
            </a:r>
          </a:p>
          <a:p>
            <a:pPr marL="0" indent="0">
              <a:buNone/>
            </a:pPr>
            <a:r>
              <a:rPr lang="en-GB" sz="2000" dirty="0"/>
              <a:t>This lesson should take one hour.</a:t>
            </a:r>
          </a:p>
          <a:p>
            <a:pPr marL="0" lvl="0" indent="0">
              <a:buNone/>
            </a:pPr>
            <a:r>
              <a:rPr lang="en-GB" sz="2000" dirty="0"/>
              <a:t>The suggested timings are the minimum required to deliver the activities – see </a:t>
            </a:r>
            <a:r>
              <a:rPr lang="en-GB" sz="2000" b="1" dirty="0"/>
              <a:t>General guidance for teaching PSHE </a:t>
            </a:r>
            <a:r>
              <a:rPr lang="en-GB" sz="2000" dirty="0"/>
              <a:t>for more information.</a:t>
            </a:r>
          </a:p>
          <a:p>
            <a:pPr marL="0" indent="0">
              <a:buNone/>
            </a:pPr>
            <a:r>
              <a:rPr lang="en-GB" sz="2000" b="1" dirty="0"/>
              <a:t>The copyright of this content belongs to Premier League and as such edited content should not be shared more widely. </a:t>
            </a:r>
            <a:endParaRPr lang="en-GB" sz="2000" dirty="0"/>
          </a:p>
          <a:p>
            <a:pPr marL="0" indent="0">
              <a:buNone/>
            </a:pPr>
            <a:endParaRPr lang="en-GB" sz="2000" dirty="0"/>
          </a:p>
        </p:txBody>
      </p:sp>
    </p:spTree>
    <p:extLst>
      <p:ext uri="{BB962C8B-B14F-4D97-AF65-F5344CB8AC3E}">
        <p14:creationId xmlns:p14="http://schemas.microsoft.com/office/powerpoint/2010/main" val="1176205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4"/>
          <p:cNvSpPr/>
          <p:nvPr/>
        </p:nvSpPr>
        <p:spPr>
          <a:xfrm>
            <a:off x="1071417" y="886691"/>
            <a:ext cx="10178473" cy="421654"/>
          </a:xfrm>
          <a:prstGeom prst="rect">
            <a:avLst/>
          </a:prstGeom>
        </p:spPr>
        <p:txBody>
          <a:bodyPr wrap="square">
            <a:spAutoFit/>
          </a:bodyPr>
          <a:lstStyle/>
          <a:p>
            <a:pPr>
              <a:lnSpc>
                <a:spcPct val="107000"/>
              </a:lnSpc>
              <a:spcAft>
                <a:spcPts val="800"/>
              </a:spcAft>
            </a:pPr>
            <a:r>
              <a:rPr lang="en-GB" sz="2000" dirty="0">
                <a:effectLst/>
                <a:ea typeface="Calibri" panose="020F0502020204030204" pitchFamily="34" charset="0"/>
                <a:cs typeface="Times New Roman" panose="02020603050405020304" pitchFamily="18" charset="0"/>
              </a:rPr>
              <a:t> </a:t>
            </a:r>
          </a:p>
        </p:txBody>
      </p:sp>
      <p:sp>
        <p:nvSpPr>
          <p:cNvPr id="3" name="Title 2"/>
          <p:cNvSpPr>
            <a:spLocks noGrp="1"/>
          </p:cNvSpPr>
          <p:nvPr>
            <p:ph type="title"/>
          </p:nvPr>
        </p:nvSpPr>
        <p:spPr/>
        <p:txBody>
          <a:bodyPr/>
          <a:lstStyle/>
          <a:p>
            <a:r>
              <a:rPr lang="en-GB" dirty="0"/>
              <a:t>Pack structure</a:t>
            </a:r>
          </a:p>
        </p:txBody>
      </p:sp>
      <p:sp>
        <p:nvSpPr>
          <p:cNvPr id="4" name="Content Placeholder 3"/>
          <p:cNvSpPr>
            <a:spLocks noGrp="1"/>
          </p:cNvSpPr>
          <p:nvPr>
            <p:ph idx="1"/>
          </p:nvPr>
        </p:nvSpPr>
        <p:spPr>
          <a:xfrm>
            <a:off x="701749" y="1895731"/>
            <a:ext cx="10652051" cy="3755262"/>
          </a:xfrm>
        </p:spPr>
        <p:txBody>
          <a:bodyPr spcCol="180000">
            <a:noAutofit/>
          </a:bodyPr>
          <a:lstStyle/>
          <a:p>
            <a:pPr marL="0" indent="0">
              <a:buNone/>
            </a:pPr>
            <a:r>
              <a:rPr lang="en-GB" sz="2000" dirty="0"/>
              <a:t>The activities in this pack have been designed to be taught as a structured PSHE education lesson, as part of your developmental programme of PSHE education.</a:t>
            </a:r>
          </a:p>
          <a:p>
            <a:pPr marL="0" indent="0">
              <a:buNone/>
            </a:pPr>
            <a:r>
              <a:rPr lang="en-GB" sz="2000" dirty="0"/>
              <a:t>The activities have been written by teachers to ensure they are as flexible as possible for teachers to use. Although activities have been designed to be taught sequentially, they are also flexible enough to be adapted according to your preferred teaching style and in a way best suited to your pupils. </a:t>
            </a:r>
            <a:br>
              <a:rPr lang="en-GB" sz="2000" dirty="0"/>
            </a:br>
            <a:r>
              <a:rPr lang="en-GB" sz="2000" dirty="0"/>
              <a:t>Some activities give important information and further ideas in the notes section for more challenging or support options for tasks. Some slides are in ‘hidden view’ for teachers to access content not relevant to pupils. These are clearly marked with an icon. </a:t>
            </a:r>
          </a:p>
          <a:p>
            <a:pPr marL="0" indent="0">
              <a:buNone/>
            </a:pPr>
            <a:r>
              <a:rPr lang="en-GB" sz="2000" dirty="0"/>
              <a:t>Please also see the website for complementary classroom tools available for this pack such as our class planner, interactives and additional videos.</a:t>
            </a:r>
          </a:p>
        </p:txBody>
      </p:sp>
    </p:spTree>
    <p:extLst>
      <p:ext uri="{BB962C8B-B14F-4D97-AF65-F5344CB8AC3E}">
        <p14:creationId xmlns:p14="http://schemas.microsoft.com/office/powerpoint/2010/main" val="1536893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3"/>
                </a:solidFill>
              </a:rPr>
              <a:t>Important: </a:t>
            </a:r>
            <a:r>
              <a:rPr lang="en-GB" dirty="0"/>
              <a:t>Before teaching this pack</a:t>
            </a:r>
          </a:p>
        </p:txBody>
      </p:sp>
      <p:sp>
        <p:nvSpPr>
          <p:cNvPr id="3" name="Content Placeholder 2"/>
          <p:cNvSpPr>
            <a:spLocks noGrp="1"/>
          </p:cNvSpPr>
          <p:nvPr>
            <p:ph idx="1"/>
          </p:nvPr>
        </p:nvSpPr>
        <p:spPr>
          <a:xfrm>
            <a:off x="701749" y="1749427"/>
            <a:ext cx="10652051" cy="3938142"/>
          </a:xfrm>
        </p:spPr>
        <p:txBody>
          <a:bodyPr vert="horz" lIns="0" tIns="0" rIns="0" bIns="0" numCol="2" spcCol="180000" rtlCol="0" anchor="t">
            <a:noAutofit/>
          </a:bodyPr>
          <a:lstStyle/>
          <a:p>
            <a:pPr marL="0" indent="0">
              <a:buNone/>
            </a:pPr>
            <a:r>
              <a:rPr lang="en-GB" sz="2000" dirty="0"/>
              <a:t>In accordance with best practice in PSHE education, you must create a safe learning environment in which pupils can explore the topics raised. </a:t>
            </a:r>
          </a:p>
          <a:p>
            <a:pPr marL="0" indent="0">
              <a:buNone/>
            </a:pPr>
            <a:r>
              <a:rPr lang="en-GB" sz="2000" dirty="0">
                <a:ea typeface="Calibri" panose="020F0502020204030204" pitchFamily="34" charset="0"/>
                <a:cs typeface="Premier League Light"/>
              </a:rPr>
              <a:t>See the accompanying document </a:t>
            </a:r>
            <a:r>
              <a:rPr lang="en-GB" sz="2000" b="1" dirty="0">
                <a:ea typeface="Calibri" panose="020F0502020204030204" pitchFamily="34" charset="0"/>
                <a:cs typeface="Premier League"/>
              </a:rPr>
              <a:t>General guidance for teaching PSHE </a:t>
            </a:r>
            <a:r>
              <a:rPr lang="en-GB" sz="2000" dirty="0">
                <a:ea typeface="Calibri" panose="020F0502020204030204" pitchFamily="34" charset="0"/>
                <a:cs typeface="Premier League Light"/>
              </a:rPr>
              <a:t>for more information.</a:t>
            </a:r>
            <a:endParaRPr lang="en-GB" sz="2000" dirty="0">
              <a:cs typeface="Arial"/>
            </a:endParaRPr>
          </a:p>
          <a:p>
            <a:pPr marL="0" indent="0">
              <a:lnSpc>
                <a:spcPct val="110000"/>
              </a:lnSpc>
              <a:spcAft>
                <a:spcPts val="1745"/>
              </a:spcAft>
              <a:buNone/>
            </a:pPr>
            <a:r>
              <a:rPr lang="en-US" sz="2000" dirty="0"/>
              <a:t>Discrimination is when someone is treated differently or unfairly because of their racial or ethnic origin, disability, religion or belief, age, sex or sexual orientation. Discrimination exists in all races and cultures and can be experienced by anyone. People can be discriminated against in different ways, for example not being allowed to join in an activity because of their gender. </a:t>
            </a:r>
          </a:p>
          <a:p>
            <a:pPr marL="0" indent="0">
              <a:lnSpc>
                <a:spcPct val="110000"/>
              </a:lnSpc>
              <a:spcAft>
                <a:spcPts val="1745"/>
              </a:spcAft>
              <a:buNone/>
            </a:pPr>
            <a:r>
              <a:rPr lang="en-US" sz="2000" dirty="0"/>
              <a:t>It may be necessary to explain that people can be discriminated against because of their age, for example not being given a job because they’re deemed to be too old, but there are also age restrictions in order to protect children, on films or computer games for example, which isn’t an example of age discrimination. </a:t>
            </a:r>
          </a:p>
        </p:txBody>
      </p:sp>
    </p:spTree>
    <p:extLst>
      <p:ext uri="{BB962C8B-B14F-4D97-AF65-F5344CB8AC3E}">
        <p14:creationId xmlns:p14="http://schemas.microsoft.com/office/powerpoint/2010/main" val="14584176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3"/>
                </a:solidFill>
              </a:rPr>
              <a:t>Important: </a:t>
            </a:r>
            <a:r>
              <a:rPr lang="en-GB" dirty="0"/>
              <a:t>Before teaching this pack</a:t>
            </a:r>
          </a:p>
        </p:txBody>
      </p:sp>
      <p:sp>
        <p:nvSpPr>
          <p:cNvPr id="3" name="Content Placeholder 2"/>
          <p:cNvSpPr>
            <a:spLocks noGrp="1"/>
          </p:cNvSpPr>
          <p:nvPr>
            <p:ph idx="1"/>
          </p:nvPr>
        </p:nvSpPr>
        <p:spPr/>
        <p:txBody>
          <a:bodyPr vert="horz" lIns="0" tIns="0" rIns="0" bIns="0" numCol="2" rtlCol="0" anchor="t">
            <a:normAutofit/>
          </a:bodyPr>
          <a:lstStyle/>
          <a:p>
            <a:pPr marL="0" indent="0">
              <a:buNone/>
            </a:pPr>
            <a:r>
              <a:rPr lang="en-GB" sz="2000" dirty="0"/>
              <a:t>It is possible that during discussions a pupil or pupils may express uncomfortable, discriminatory or extremist views. If this happens, challenge the attitudes rather than the person, and remind pupils that extremist attitudes are unacceptable in school. Pupils should not talk about personal experiences of discrimination but may choose to disclose during or after this lesson. You may need to report this to the person with responsibility for safeguarding in the school.</a:t>
            </a:r>
            <a:endParaRPr lang="en-GB" sz="2000" b="1"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56754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Curriculum links</a:t>
            </a:r>
            <a:br>
              <a:rPr lang="en-GB" dirty="0"/>
            </a:br>
            <a:endParaRPr lang="en-GB" dirty="0"/>
          </a:p>
        </p:txBody>
      </p:sp>
      <p:sp>
        <p:nvSpPr>
          <p:cNvPr id="8" name="Content Placeholder 7"/>
          <p:cNvSpPr>
            <a:spLocks noGrp="1"/>
          </p:cNvSpPr>
          <p:nvPr>
            <p:ph idx="1"/>
          </p:nvPr>
        </p:nvSpPr>
        <p:spPr>
          <a:xfrm>
            <a:off x="701749" y="1895731"/>
            <a:ext cx="10652051" cy="3718686"/>
          </a:xfrm>
        </p:spPr>
        <p:txBody>
          <a:bodyPr spcCol="180000">
            <a:noAutofit/>
          </a:bodyPr>
          <a:lstStyle/>
          <a:p>
            <a:pPr marL="0" indent="0">
              <a:buNone/>
            </a:pPr>
            <a:r>
              <a:rPr lang="en-GB" sz="1800" b="1" dirty="0"/>
              <a:t>PSHE Association Programme of Study for KS2 (England): </a:t>
            </a:r>
          </a:p>
          <a:p>
            <a:pPr marL="0" indent="0">
              <a:buNone/>
            </a:pPr>
            <a:r>
              <a:rPr lang="en-GB" sz="1800" b="1" dirty="0"/>
              <a:t>Core theme 1: Health and Wellbeing</a:t>
            </a:r>
          </a:p>
          <a:p>
            <a:pPr marL="0" indent="0">
              <a:buNone/>
            </a:pPr>
            <a:r>
              <a:rPr lang="en-GB" sz="1800" dirty="0"/>
              <a:t>H1. what positively and negatively affects their physical, mental and emotional health </a:t>
            </a:r>
          </a:p>
          <a:p>
            <a:pPr marL="0" indent="0">
              <a:buNone/>
            </a:pPr>
            <a:r>
              <a:rPr lang="en-GB" sz="1800" b="1" dirty="0"/>
              <a:t>Core theme 2: Relationships </a:t>
            </a:r>
          </a:p>
          <a:p>
            <a:pPr marL="0" indent="0">
              <a:buNone/>
            </a:pPr>
            <a:r>
              <a:rPr lang="en-US" sz="1800" dirty="0"/>
              <a:t>R7. that their actions affect themselves and others</a:t>
            </a:r>
          </a:p>
          <a:p>
            <a:pPr marL="0" indent="0">
              <a:buNone/>
            </a:pPr>
            <a:r>
              <a:rPr lang="en-US" sz="1800" dirty="0"/>
              <a:t>R14. to </a:t>
            </a:r>
            <a:r>
              <a:rPr lang="en-US" sz="1800" dirty="0" err="1"/>
              <a:t>realise</a:t>
            </a:r>
            <a:r>
              <a:rPr lang="en-US" sz="1800" dirty="0"/>
              <a:t> the nature and consequences of discrimination, teasing, bullying and aggressive </a:t>
            </a:r>
            <a:r>
              <a:rPr lang="en-US" sz="1800" dirty="0" err="1"/>
              <a:t>behaviours</a:t>
            </a:r>
            <a:r>
              <a:rPr lang="en-US" sz="1800" dirty="0"/>
              <a:t>… and ask for help</a:t>
            </a:r>
          </a:p>
          <a:p>
            <a:pPr marL="0" lvl="0" indent="0">
              <a:buNone/>
            </a:pPr>
            <a:r>
              <a:rPr lang="en-GB" sz="1800" b="1" dirty="0">
                <a:solidFill>
                  <a:srgbClr val="37003C"/>
                </a:solidFill>
              </a:rPr>
              <a:t>Core theme 3: Living in the Wider World</a:t>
            </a:r>
            <a:endParaRPr lang="en-US" sz="1800" dirty="0"/>
          </a:p>
          <a:p>
            <a:pPr marL="0" indent="0">
              <a:buNone/>
            </a:pPr>
            <a:r>
              <a:rPr lang="en-US" sz="1800" dirty="0"/>
              <a:t>L1. to research, discuss and debate topical issues, problems and events that are of concern to them and offer their recommendations to appropriate people </a:t>
            </a:r>
          </a:p>
          <a:p>
            <a:pPr marL="0" indent="0">
              <a:buNone/>
            </a:pPr>
            <a:r>
              <a:rPr lang="en-US" sz="1800" dirty="0"/>
              <a:t>L6. to </a:t>
            </a:r>
            <a:r>
              <a:rPr lang="en-US" sz="1800" dirty="0" err="1"/>
              <a:t>realise</a:t>
            </a:r>
            <a:r>
              <a:rPr lang="en-US" sz="1800" dirty="0"/>
              <a:t> the consequences of anti-social, aggressive and harmful </a:t>
            </a:r>
            <a:r>
              <a:rPr lang="en-US" sz="1800" dirty="0" err="1"/>
              <a:t>behaviours</a:t>
            </a:r>
            <a:r>
              <a:rPr lang="en-US" sz="1800" dirty="0"/>
              <a:t> such as bullying and discrimination of individuals and communities; to develop strategies for getting support for themselves or for others at risk  </a:t>
            </a:r>
            <a:endParaRPr lang="en-GB" sz="1800" b="1" dirty="0"/>
          </a:p>
        </p:txBody>
      </p:sp>
    </p:spTree>
    <p:extLst>
      <p:ext uri="{BB962C8B-B14F-4D97-AF65-F5344CB8AC3E}">
        <p14:creationId xmlns:p14="http://schemas.microsoft.com/office/powerpoint/2010/main" val="19902474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links</a:t>
            </a:r>
          </a:p>
        </p:txBody>
      </p:sp>
      <p:sp>
        <p:nvSpPr>
          <p:cNvPr id="8" name="Content Placeholder 7"/>
          <p:cNvSpPr>
            <a:spLocks noGrp="1"/>
          </p:cNvSpPr>
          <p:nvPr>
            <p:ph idx="1"/>
          </p:nvPr>
        </p:nvSpPr>
        <p:spPr>
          <a:xfrm>
            <a:off x="701749" y="1895730"/>
            <a:ext cx="10652051" cy="3389501"/>
          </a:xfrm>
        </p:spPr>
        <p:txBody>
          <a:bodyPr spcCol="180000">
            <a:noAutofit/>
          </a:bodyPr>
          <a:lstStyle/>
          <a:p>
            <a:pPr marL="0" indent="0">
              <a:lnSpc>
                <a:spcPct val="120000"/>
              </a:lnSpc>
              <a:buNone/>
            </a:pPr>
            <a:r>
              <a:rPr lang="en-GB" sz="2000" b="1" dirty="0"/>
              <a:t>Links to PSE framework KS2 (Wales): </a:t>
            </a:r>
          </a:p>
          <a:p>
            <a:pPr marL="0" indent="0">
              <a:lnSpc>
                <a:spcPct val="120000"/>
              </a:lnSpc>
              <a:buNone/>
            </a:pPr>
            <a:r>
              <a:rPr lang="en-GB" sz="2000" b="1" dirty="0"/>
              <a:t>PSE Active Citizenship</a:t>
            </a:r>
          </a:p>
          <a:p>
            <a:pPr marL="0" indent="0">
              <a:lnSpc>
                <a:spcPct val="120000"/>
              </a:lnSpc>
              <a:buNone/>
            </a:pPr>
            <a:r>
              <a:rPr lang="en-GB" sz="2000" dirty="0"/>
              <a:t>Learners should be given opportunities to: develop respect for themselves and others; value diversity and recognise the importance of equality of opportunity; understand situations which produce conflict and the nature of bullying.</a:t>
            </a:r>
          </a:p>
          <a:p>
            <a:pPr marL="0" indent="0">
              <a:lnSpc>
                <a:spcPct val="120000"/>
              </a:lnSpc>
              <a:buNone/>
            </a:pPr>
            <a:r>
              <a:rPr lang="en-GB" sz="2000" b="1" dirty="0"/>
              <a:t>PSE Working with others</a:t>
            </a:r>
          </a:p>
          <a:p>
            <a:pPr marL="0" indent="0">
              <a:lnSpc>
                <a:spcPct val="120000"/>
              </a:lnSpc>
              <a:buNone/>
            </a:pPr>
            <a:r>
              <a:rPr lang="en-GB" sz="2000" dirty="0"/>
              <a:t>Learners should be given opportunities to; resist unwanted peer pressure and behaviour; manage different emotions and develop strategies to resolve conflict and deal with bullying; ask for personal support and advice.</a:t>
            </a:r>
          </a:p>
        </p:txBody>
      </p:sp>
    </p:spTree>
    <p:extLst>
      <p:ext uri="{BB962C8B-B14F-4D97-AF65-F5344CB8AC3E}">
        <p14:creationId xmlns:p14="http://schemas.microsoft.com/office/powerpoint/2010/main" val="2264935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6"/>
          <p:cNvSpPr>
            <a:spLocks noGrp="1"/>
          </p:cNvSpPr>
          <p:nvPr>
            <p:ph type="title"/>
          </p:nvPr>
        </p:nvSpPr>
        <p:spPr/>
        <p:txBody>
          <a:bodyPr/>
          <a:lstStyle/>
          <a:p>
            <a:r>
              <a:rPr lang="en-GB" dirty="0"/>
              <a:t>Learning objectives and outcomes</a:t>
            </a:r>
            <a:br>
              <a:rPr lang="en-GB" dirty="0"/>
            </a:br>
            <a:endParaRPr lang="en-GB" dirty="0"/>
          </a:p>
        </p:txBody>
      </p:sp>
      <p:sp>
        <p:nvSpPr>
          <p:cNvPr id="3" name="Content Placeholder 2"/>
          <p:cNvSpPr>
            <a:spLocks noGrp="1"/>
          </p:cNvSpPr>
          <p:nvPr>
            <p:ph idx="1"/>
          </p:nvPr>
        </p:nvSpPr>
        <p:spPr>
          <a:xfrm>
            <a:off x="701749" y="1895731"/>
            <a:ext cx="10652051" cy="2347086"/>
          </a:xfrm>
        </p:spPr>
        <p:txBody>
          <a:bodyPr spcCol="180000">
            <a:noAutofit/>
          </a:bodyPr>
          <a:lstStyle/>
          <a:p>
            <a:pPr marL="0" indent="0">
              <a:lnSpc>
                <a:spcPct val="120000"/>
              </a:lnSpc>
              <a:spcAft>
                <a:spcPts val="800"/>
              </a:spcAft>
              <a:buNone/>
            </a:pPr>
            <a:r>
              <a:rPr lang="en-GB" sz="2000" b="1" dirty="0">
                <a:latin typeface="+mj-lt"/>
                <a:ea typeface="Calibri" panose="020F0502020204030204" pitchFamily="34" charset="0"/>
                <a:cs typeface="Times New Roman" panose="02020603050405020304" pitchFamily="18" charset="0"/>
              </a:rPr>
              <a:t>Learning Objectives:</a:t>
            </a:r>
            <a:endParaRPr lang="en-GB" sz="2000" dirty="0">
              <a:latin typeface="+mj-lt"/>
              <a:ea typeface="Calibri" panose="020F0502020204030204" pitchFamily="34" charset="0"/>
              <a:cs typeface="Premier League Light"/>
            </a:endParaRPr>
          </a:p>
          <a:p>
            <a:pPr marL="0" indent="0">
              <a:lnSpc>
                <a:spcPct val="120000"/>
              </a:lnSpc>
              <a:spcAft>
                <a:spcPts val="1100"/>
              </a:spcAft>
              <a:buNone/>
            </a:pPr>
            <a:r>
              <a:rPr lang="en-GB" sz="2000" dirty="0">
                <a:latin typeface="+mj-lt"/>
                <a:ea typeface="Calibri" panose="020F0502020204030204" pitchFamily="34" charset="0"/>
                <a:cs typeface="Premier League Light"/>
              </a:rPr>
              <a:t>Pupils will learn:</a:t>
            </a:r>
            <a:endParaRPr lang="en-GB" sz="2000" dirty="0"/>
          </a:p>
          <a:p>
            <a:r>
              <a:rPr lang="en-GB" sz="2000" dirty="0"/>
              <a:t>about the difference between discrimination and inclusion.</a:t>
            </a:r>
          </a:p>
          <a:p>
            <a:endParaRPr lang="en-GB" sz="2000" dirty="0"/>
          </a:p>
          <a:p>
            <a:endParaRPr lang="en-GB" sz="2000" dirty="0"/>
          </a:p>
          <a:p>
            <a:endParaRPr lang="en-GB" sz="2000" dirty="0"/>
          </a:p>
          <a:p>
            <a:pPr marL="0" indent="0">
              <a:lnSpc>
                <a:spcPct val="120000"/>
              </a:lnSpc>
              <a:spcAft>
                <a:spcPts val="800"/>
              </a:spcAft>
              <a:buNone/>
            </a:pPr>
            <a:r>
              <a:rPr lang="en-GB" sz="2000" b="1" dirty="0">
                <a:latin typeface="+mj-lt"/>
                <a:ea typeface="Calibri" panose="020F0502020204030204" pitchFamily="34" charset="0"/>
                <a:cs typeface="Times New Roman" panose="02020603050405020304" pitchFamily="18" charset="0"/>
              </a:rPr>
              <a:t>Learning Outcomes:</a:t>
            </a:r>
            <a:endParaRPr lang="en-GB" sz="2000" dirty="0">
              <a:latin typeface="+mj-lt"/>
              <a:ea typeface="Calibri" panose="020F0502020204030204" pitchFamily="34" charset="0"/>
              <a:cs typeface="Premier League Light"/>
            </a:endParaRPr>
          </a:p>
          <a:p>
            <a:pPr marL="0" indent="0">
              <a:lnSpc>
                <a:spcPct val="120000"/>
              </a:lnSpc>
              <a:spcAft>
                <a:spcPts val="1100"/>
              </a:spcAft>
              <a:buNone/>
            </a:pPr>
            <a:r>
              <a:rPr lang="en-GB" sz="2000" dirty="0">
                <a:latin typeface="+mj-lt"/>
                <a:ea typeface="Calibri" panose="020F0502020204030204" pitchFamily="34" charset="0"/>
                <a:cs typeface="Premier League Light"/>
              </a:rPr>
              <a:t>Pupils will be able to: </a:t>
            </a:r>
            <a:endParaRPr lang="en-GB" sz="2000" dirty="0"/>
          </a:p>
          <a:p>
            <a:r>
              <a:rPr lang="en-GB" sz="2000" dirty="0"/>
              <a:t>explain what is meant by inclusion, and discrimination </a:t>
            </a:r>
          </a:p>
          <a:p>
            <a:r>
              <a:rPr lang="en-GB" sz="2000" dirty="0"/>
              <a:t>demonstrate an understanding of what inclusion and discrimination look</a:t>
            </a:r>
            <a:r>
              <a:rPr lang="en-GB" sz="2000" strike="sngStrike" dirty="0"/>
              <a:t>s</a:t>
            </a:r>
            <a:r>
              <a:rPr lang="en-GB" sz="2000" dirty="0"/>
              <a:t> like </a:t>
            </a:r>
          </a:p>
          <a:p>
            <a:r>
              <a:rPr lang="en-GB" sz="2000" dirty="0"/>
              <a:t>identify ways to challenge discrimination. </a:t>
            </a:r>
          </a:p>
        </p:txBody>
      </p:sp>
    </p:spTree>
    <p:extLst>
      <p:ext uri="{BB962C8B-B14F-4D97-AF65-F5344CB8AC3E}">
        <p14:creationId xmlns:p14="http://schemas.microsoft.com/office/powerpoint/2010/main" val="23737962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Word bank</a:t>
            </a:r>
            <a:br>
              <a:rPr lang="en-GB" dirty="0"/>
            </a:br>
            <a:endParaRPr lang="en-GB" dirty="0"/>
          </a:p>
        </p:txBody>
      </p:sp>
      <p:pic>
        <p:nvPicPr>
          <p:cNvPr id="3" name="Picture 2"/>
          <p:cNvPicPr>
            <a:picLocks noChangeAspect="1"/>
          </p:cNvPicPr>
          <p:nvPr/>
        </p:nvPicPr>
        <p:blipFill>
          <a:blip r:embed="rId3"/>
          <a:stretch>
            <a:fillRect/>
          </a:stretch>
        </p:blipFill>
        <p:spPr>
          <a:xfrm>
            <a:off x="657896" y="1764473"/>
            <a:ext cx="10876207" cy="4139543"/>
          </a:xfrm>
          <a:prstGeom prst="rect">
            <a:avLst/>
          </a:prstGeom>
        </p:spPr>
      </p:pic>
    </p:spTree>
    <p:extLst>
      <p:ext uri="{BB962C8B-B14F-4D97-AF65-F5344CB8AC3E}">
        <p14:creationId xmlns:p14="http://schemas.microsoft.com/office/powerpoint/2010/main" val="32479111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2312965" y="2013478"/>
            <a:ext cx="7566444" cy="2291396"/>
          </a:xfrm>
        </p:spPr>
        <p:txBody>
          <a:bodyPr/>
          <a:lstStyle/>
          <a:p>
            <a:r>
              <a:rPr lang="en-GB" dirty="0"/>
              <a:t>Diversity</a:t>
            </a:r>
          </a:p>
        </p:txBody>
      </p:sp>
      <p:sp>
        <p:nvSpPr>
          <p:cNvPr id="5" name="Text Placeholder 4"/>
          <p:cNvSpPr>
            <a:spLocks noGrp="1"/>
          </p:cNvSpPr>
          <p:nvPr>
            <p:ph type="body" idx="4294967295"/>
          </p:nvPr>
        </p:nvSpPr>
        <p:spPr>
          <a:xfrm>
            <a:off x="3567876" y="4608764"/>
            <a:ext cx="5056249" cy="860613"/>
          </a:xfrm>
        </p:spPr>
        <p:txBody>
          <a:bodyPr/>
          <a:lstStyle/>
          <a:p>
            <a:r>
              <a:rPr lang="en-GB" dirty="0"/>
              <a:t>PSHE Resource</a:t>
            </a:r>
          </a:p>
        </p:txBody>
      </p:sp>
      <p:sp>
        <p:nvSpPr>
          <p:cNvPr id="6" name="Text Placeholder 5"/>
          <p:cNvSpPr>
            <a:spLocks noGrp="1"/>
          </p:cNvSpPr>
          <p:nvPr>
            <p:ph type="body" idx="4294967295"/>
          </p:nvPr>
        </p:nvSpPr>
        <p:spPr>
          <a:xfrm>
            <a:off x="3567874" y="5773268"/>
            <a:ext cx="5056249" cy="860613"/>
          </a:xfrm>
        </p:spPr>
        <p:txBody>
          <a:bodyPr/>
          <a:lstStyle/>
          <a:p>
            <a:r>
              <a:rPr lang="en-GB" dirty="0"/>
              <a:t>Key Stage 2</a:t>
            </a:r>
          </a:p>
        </p:txBody>
      </p:sp>
      <p:sp>
        <p:nvSpPr>
          <p:cNvPr id="2" name="TextBox 1"/>
          <p:cNvSpPr txBox="1"/>
          <p:nvPr/>
        </p:nvSpPr>
        <p:spPr>
          <a:xfrm>
            <a:off x="3822192" y="3654076"/>
            <a:ext cx="4801931" cy="923330"/>
          </a:xfrm>
          <a:prstGeom prst="rect">
            <a:avLst/>
          </a:prstGeom>
          <a:noFill/>
        </p:spPr>
        <p:txBody>
          <a:bodyPr wrap="square" rtlCol="0">
            <a:spAutoFit/>
          </a:bodyPr>
          <a:lstStyle/>
          <a:p>
            <a:pPr algn="ctr"/>
            <a:r>
              <a:rPr lang="en-GB" sz="5400" dirty="0" smtClean="0">
                <a:solidFill>
                  <a:schemeClr val="bg1"/>
                </a:solidFill>
              </a:rPr>
              <a:t>Lesson 1</a:t>
            </a:r>
            <a:endParaRPr lang="en-GB" sz="5400" dirty="0">
              <a:solidFill>
                <a:schemeClr val="bg1"/>
              </a:solidFill>
            </a:endParaRPr>
          </a:p>
        </p:txBody>
      </p:sp>
    </p:spTree>
    <p:extLst>
      <p:ext uri="{BB962C8B-B14F-4D97-AF65-F5344CB8AC3E}">
        <p14:creationId xmlns:p14="http://schemas.microsoft.com/office/powerpoint/2010/main" val="37653073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93201" y="912274"/>
            <a:ext cx="10625667" cy="999170"/>
          </a:xfrm>
        </p:spPr>
        <p:txBody>
          <a:bodyPr/>
          <a:lstStyle/>
          <a:p>
            <a:r>
              <a:rPr lang="en-GB" sz="3600" dirty="0"/>
              <a:t>Starter activity: Understanding language</a:t>
            </a:r>
            <a:endParaRPr lang="en-GB" sz="3600" dirty="0">
              <a:cs typeface="Arial"/>
            </a:endParaRPr>
          </a:p>
        </p:txBody>
      </p:sp>
      <p:sp>
        <p:nvSpPr>
          <p:cNvPr id="3" name="Content Placeholder 2"/>
          <p:cNvSpPr>
            <a:spLocks noGrp="1"/>
          </p:cNvSpPr>
          <p:nvPr>
            <p:ph idx="1"/>
          </p:nvPr>
        </p:nvSpPr>
        <p:spPr>
          <a:xfrm>
            <a:off x="393201" y="1676101"/>
            <a:ext cx="11379699" cy="4165601"/>
          </a:xfrm>
        </p:spPr>
        <p:txBody>
          <a:bodyPr vert="horz" lIns="0" tIns="0" rIns="0" bIns="0" numCol="2" spcCol="180000" rtlCol="0" anchor="t">
            <a:normAutofit/>
          </a:bodyPr>
          <a:lstStyle/>
          <a:p>
            <a:pPr marL="0" indent="0">
              <a:buNone/>
            </a:pPr>
            <a:r>
              <a:rPr lang="en-GB" sz="2400" b="1" dirty="0"/>
              <a:t>Activity summary</a:t>
            </a:r>
            <a:r>
              <a:rPr lang="en-GB" sz="2400" dirty="0"/>
              <a:t>  </a:t>
            </a:r>
          </a:p>
          <a:p>
            <a:pPr marL="0" indent="0">
              <a:buNone/>
            </a:pPr>
            <a:r>
              <a:rPr lang="en-GB" sz="2400" dirty="0"/>
              <a:t>The first activity is a baseline assessment, designed for teachers to identify pupils’ starting point. </a:t>
            </a:r>
            <a:br>
              <a:rPr lang="en-GB" sz="2400" dirty="0"/>
            </a:br>
            <a:r>
              <a:rPr lang="en-GB" sz="2400" dirty="0"/>
              <a:t>Each pupil considers what is meant by discrimination and inclusion. Pupils then watch a short film and discuss what they think about discrimination. </a:t>
            </a:r>
            <a:endParaRPr lang="en-GB" sz="2400" strike="sngStrike" dirty="0"/>
          </a:p>
          <a:p>
            <a:pPr marL="0" indent="0">
              <a:buNone/>
            </a:pPr>
            <a:r>
              <a:rPr lang="en-GB" sz="2400" b="1" dirty="0"/>
              <a:t>Approximate time required</a:t>
            </a:r>
            <a:endParaRPr lang="en-GB" sz="2400" dirty="0"/>
          </a:p>
          <a:p>
            <a:pPr marL="0" indent="0">
              <a:buNone/>
            </a:pPr>
            <a:r>
              <a:rPr lang="en-GB" sz="2400" dirty="0"/>
              <a:t>15 minutes</a:t>
            </a:r>
            <a:endParaRPr lang="en-GB" sz="2400" dirty="0">
              <a:cs typeface="Arial"/>
            </a:endParaRPr>
          </a:p>
          <a:p>
            <a:pPr marL="0" indent="0">
              <a:buNone/>
            </a:pPr>
            <a:r>
              <a:rPr lang="en-GB" sz="2400" b="1" dirty="0"/>
              <a:t>Additional</a:t>
            </a:r>
            <a:r>
              <a:rPr lang="en-GB" sz="2400" dirty="0"/>
              <a:t> </a:t>
            </a:r>
            <a:r>
              <a:rPr lang="en-GB" sz="2400" b="1" dirty="0"/>
              <a:t>resources required </a:t>
            </a:r>
            <a:endParaRPr lang="en-GB" sz="2400" dirty="0"/>
          </a:p>
          <a:p>
            <a:r>
              <a:rPr lang="en-GB" sz="2400" dirty="0"/>
              <a:t>A4 plain paper</a:t>
            </a:r>
            <a:endParaRPr lang="en-GB" sz="2400" strike="sngStrike" dirty="0"/>
          </a:p>
          <a:p>
            <a:r>
              <a:rPr lang="en-GB" sz="2400" dirty="0"/>
              <a:t>Pens/pencils</a:t>
            </a:r>
          </a:p>
          <a:p>
            <a:r>
              <a:rPr lang="en-GB" sz="2400" u="sng" dirty="0">
                <a:hlinkClick r:id="rId3"/>
              </a:rPr>
              <a:t>Challenging discrimination and promoting inclusion film </a:t>
            </a:r>
            <a:endParaRPr lang="en-GB" sz="2400" u="sng" dirty="0"/>
          </a:p>
          <a:p>
            <a:endParaRPr lang="en-GB" sz="2400" dirty="0"/>
          </a:p>
        </p:txBody>
      </p:sp>
    </p:spTree>
    <p:extLst>
      <p:ext uri="{BB962C8B-B14F-4D97-AF65-F5344CB8AC3E}">
        <p14:creationId xmlns:p14="http://schemas.microsoft.com/office/powerpoint/2010/main" val="2006650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0075" y="1630163"/>
            <a:ext cx="4556763" cy="999170"/>
          </a:xfrm>
        </p:spPr>
        <p:txBody>
          <a:bodyPr/>
          <a:lstStyle/>
          <a:p>
            <a:pPr algn="ctr"/>
            <a:r>
              <a:rPr lang="en-GB" dirty="0"/>
              <a:t>Your task:</a:t>
            </a:r>
            <a:br>
              <a:rPr lang="en-GB" dirty="0"/>
            </a:br>
            <a:endParaRPr lang="en-GB" dirty="0"/>
          </a:p>
        </p:txBody>
      </p:sp>
      <p:sp>
        <p:nvSpPr>
          <p:cNvPr id="3" name="Content Placeholder 2"/>
          <p:cNvSpPr>
            <a:spLocks noGrp="1"/>
          </p:cNvSpPr>
          <p:nvPr>
            <p:ph idx="1"/>
          </p:nvPr>
        </p:nvSpPr>
        <p:spPr>
          <a:xfrm>
            <a:off x="1368934" y="2402812"/>
            <a:ext cx="4569499" cy="3163975"/>
          </a:xfrm>
        </p:spPr>
        <p:txBody>
          <a:bodyPr vert="horz" lIns="0" tIns="0" rIns="0" bIns="0" numCol="1" rtlCol="0" anchor="t">
            <a:normAutofit fontScale="25000" lnSpcReduction="20000"/>
          </a:bodyPr>
          <a:lstStyle/>
          <a:p>
            <a:pPr marL="0" indent="0" algn="ctr">
              <a:buNone/>
            </a:pPr>
            <a:r>
              <a:rPr lang="en-GB" sz="8000" b="1" dirty="0" smtClean="0">
                <a:cs typeface="Times New Roman" panose="02020603050405020304" pitchFamily="18" charset="0"/>
              </a:rPr>
              <a:t>Using the confidence scale to describe the key terminology:</a:t>
            </a:r>
          </a:p>
          <a:p>
            <a:pPr marL="0" indent="0" algn="ctr">
              <a:buNone/>
            </a:pPr>
            <a:r>
              <a:rPr lang="en-GB" sz="8000" b="1" dirty="0" smtClean="0">
                <a:cs typeface="Times New Roman" panose="02020603050405020304" pitchFamily="18" charset="0"/>
              </a:rPr>
              <a:t>- Discrimination                 </a:t>
            </a:r>
            <a:endParaRPr lang="en-GB" sz="8000" b="1" dirty="0">
              <a:cs typeface="Times New Roman" panose="02020603050405020304" pitchFamily="18" charset="0"/>
            </a:endParaRPr>
          </a:p>
          <a:p>
            <a:pPr marL="0" indent="0" algn="ctr">
              <a:buNone/>
            </a:pPr>
            <a:r>
              <a:rPr lang="en-GB" sz="8000" b="1" dirty="0" smtClean="0">
                <a:cs typeface="Times New Roman" panose="02020603050405020304" pitchFamily="18" charset="0"/>
              </a:rPr>
              <a:t>- Inclusion </a:t>
            </a:r>
            <a:endParaRPr lang="en-GB" sz="8000" b="1" dirty="0">
              <a:cs typeface="Times New Roman" panose="02020603050405020304" pitchFamily="18" charset="0"/>
            </a:endParaRPr>
          </a:p>
          <a:p>
            <a:pPr algn="ctr"/>
            <a:r>
              <a:rPr lang="en-GB" sz="8000" dirty="0">
                <a:cs typeface="Times New Roman" panose="02020603050405020304" pitchFamily="18" charset="0"/>
              </a:rPr>
              <a:t>What do they mean?  </a:t>
            </a:r>
          </a:p>
          <a:p>
            <a:pPr algn="ctr"/>
            <a:r>
              <a:rPr lang="en-GB" sz="8000" dirty="0">
                <a:cs typeface="Times New Roman" panose="02020603050405020304" pitchFamily="18" charset="0"/>
              </a:rPr>
              <a:t>How do they make people feel? </a:t>
            </a:r>
          </a:p>
          <a:p>
            <a:pPr algn="ctr"/>
            <a:r>
              <a:rPr lang="en-GB" sz="8000" dirty="0">
                <a:cs typeface="Times New Roman" panose="02020603050405020304" pitchFamily="18" charset="0"/>
              </a:rPr>
              <a:t>Use drawings and writing to explain your ideas.</a:t>
            </a:r>
          </a:p>
          <a:p>
            <a:pPr marL="0" indent="0" algn="ctr">
              <a:buNone/>
            </a:pPr>
            <a:r>
              <a:rPr lang="en-GB" sz="8000" dirty="0">
                <a:cs typeface="Times New Roman" panose="02020603050405020304" pitchFamily="18" charset="0"/>
              </a:rPr>
              <a:t>       </a:t>
            </a:r>
            <a:endParaRPr lang="en-GB" sz="8000" dirty="0">
              <a:ea typeface="Calibri" panose="020F0502020204030204" pitchFamily="34" charset="0"/>
              <a:cs typeface="Times New Roman" panose="02020603050405020304" pitchFamily="18" charset="0"/>
            </a:endParaRPr>
          </a:p>
          <a:p>
            <a:pPr marL="0" indent="0" algn="ctr">
              <a:buNone/>
            </a:pPr>
            <a:endParaRPr lang="en-GB" sz="2400" dirty="0">
              <a:ea typeface="Calibri" panose="020F0502020204030204" pitchFamily="34" charset="0"/>
              <a:cs typeface="Times New Roman" panose="02020603050405020304" pitchFamily="18" charset="0"/>
            </a:endParaRPr>
          </a:p>
          <a:p>
            <a:pPr algn="ctr"/>
            <a:endParaRPr lang="en-GB" dirty="0"/>
          </a:p>
        </p:txBody>
      </p:sp>
      <p:pic>
        <p:nvPicPr>
          <p:cNvPr id="7" name="Picture Placeholder 6"/>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6087979" y="633148"/>
            <a:ext cx="6104020" cy="5566484"/>
          </a:xfrm>
        </p:spPr>
      </p:pic>
      <p:pic>
        <p:nvPicPr>
          <p:cNvPr id="6" name="Content Placeholder 9">
            <a:extLst>
              <a:ext uri="{FF2B5EF4-FFF2-40B4-BE49-F238E27FC236}">
                <a16:creationId xmlns:a16="http://schemas.microsoft.com/office/drawing/2014/main" id="{2330C04E-09B6-5E4C-9613-DA13EE05DA16}"/>
              </a:ext>
            </a:extLst>
          </p:cNvPr>
          <p:cNvPicPr>
            <a:picLocks noGrp="1" noChangeAspect="1"/>
          </p:cNvPicPr>
          <p:nvPr>
            <p:ph idx="14"/>
          </p:nvPr>
        </p:nvPicPr>
        <p:blipFill>
          <a:blip r:embed="rId4" cstate="screen">
            <a:extLst>
              <a:ext uri="{28A0092B-C50C-407E-A947-70E740481C1C}">
                <a14:useLocalDpi xmlns:a14="http://schemas.microsoft.com/office/drawing/2010/main"/>
              </a:ext>
            </a:extLst>
          </a:blip>
          <a:stretch>
            <a:fillRect/>
          </a:stretch>
        </p:blipFill>
        <p:spPr>
          <a:xfrm>
            <a:off x="3418465" y="798777"/>
            <a:ext cx="606425" cy="606425"/>
          </a:xfrm>
          <a:prstGeom prst="rect">
            <a:avLst/>
          </a:prstGeom>
        </p:spPr>
      </p:pic>
      <p:pic>
        <p:nvPicPr>
          <p:cNvPr id="8" name="Picture 7"/>
          <p:cNvPicPr/>
          <p:nvPr/>
        </p:nvPicPr>
        <p:blipFill rotWithShape="1">
          <a:blip r:embed="rId5">
            <a:extLst>
              <a:ext uri="{28A0092B-C50C-407E-A947-70E740481C1C}">
                <a14:useLocalDpi xmlns:a14="http://schemas.microsoft.com/office/drawing/2010/main" val="0"/>
              </a:ext>
            </a:extLst>
          </a:blip>
          <a:srcRect l="48823" t="24474"/>
          <a:stretch/>
        </p:blipFill>
        <p:spPr bwMode="auto">
          <a:xfrm>
            <a:off x="6006838" y="633148"/>
            <a:ext cx="6185161" cy="55529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477982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952214" y="2286611"/>
            <a:ext cx="10614537" cy="1945783"/>
          </a:xfrm>
        </p:spPr>
        <p:txBody>
          <a:bodyPr/>
          <a:lstStyle/>
          <a:p>
            <a:pPr marL="0" indent="0">
              <a:buNone/>
            </a:pPr>
            <a:r>
              <a:rPr lang="en-GB" b="1" dirty="0"/>
              <a:t>Following </a:t>
            </a:r>
            <a:r>
              <a:rPr lang="en-GB" b="1"/>
              <a:t>this activity, </a:t>
            </a:r>
            <a:r>
              <a:rPr lang="en-GB" b="1" dirty="0"/>
              <a:t>you will be able to:</a:t>
            </a:r>
          </a:p>
          <a:p>
            <a:pPr lvl="0"/>
            <a:r>
              <a:rPr lang="en-GB" dirty="0"/>
              <a:t>explain what discrimination is </a:t>
            </a:r>
          </a:p>
          <a:p>
            <a:pPr lvl="0"/>
            <a:r>
              <a:rPr lang="en-GB" dirty="0"/>
              <a:t>describe the feelings associated with discrimination. </a:t>
            </a:r>
          </a:p>
        </p:txBody>
      </p:sp>
    </p:spTree>
    <p:extLst>
      <p:ext uri="{BB962C8B-B14F-4D97-AF65-F5344CB8AC3E}">
        <p14:creationId xmlns:p14="http://schemas.microsoft.com/office/powerpoint/2010/main" val="34682093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6"/>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6087979" y="621792"/>
            <a:ext cx="6104020" cy="5575519"/>
          </a:xfrm>
        </p:spPr>
      </p:pic>
      <p:sp>
        <p:nvSpPr>
          <p:cNvPr id="2" name="Title 1"/>
          <p:cNvSpPr>
            <a:spLocks noGrp="1"/>
          </p:cNvSpPr>
          <p:nvPr>
            <p:ph type="title"/>
          </p:nvPr>
        </p:nvSpPr>
        <p:spPr>
          <a:xfrm>
            <a:off x="714485" y="2117642"/>
            <a:ext cx="4556763" cy="999170"/>
          </a:xfrm>
        </p:spPr>
        <p:txBody>
          <a:bodyPr/>
          <a:lstStyle/>
          <a:p>
            <a:r>
              <a:rPr lang="en-GB" sz="3200" dirty="0">
                <a:latin typeface="+mn-lt"/>
                <a:ea typeface="Calibri" panose="020F0502020204030204" pitchFamily="34" charset="0"/>
                <a:cs typeface="Times New Roman" panose="02020603050405020304" pitchFamily="18" charset="0"/>
              </a:rPr>
              <a:t>Watch this </a:t>
            </a:r>
            <a:r>
              <a:rPr lang="en-GB" sz="3200" u="sng" dirty="0">
                <a:latin typeface="+mn-lt"/>
                <a:ea typeface="Calibri" panose="020F0502020204030204" pitchFamily="34" charset="0"/>
                <a:cs typeface="Times New Roman" panose="02020603050405020304" pitchFamily="18" charset="0"/>
                <a:hlinkClick r:id="rId4"/>
              </a:rPr>
              <a:t>film</a:t>
            </a:r>
            <a:r>
              <a:rPr lang="en-GB" sz="3200" dirty="0">
                <a:latin typeface="+mn-lt"/>
                <a:ea typeface="Calibri" panose="020F0502020204030204" pitchFamily="34" charset="0"/>
                <a:cs typeface="Times New Roman" panose="02020603050405020304" pitchFamily="18" charset="0"/>
              </a:rPr>
              <a:t> about discrimination and inclusion. </a:t>
            </a:r>
            <a:endParaRPr lang="en-GB" dirty="0">
              <a:latin typeface="+mn-lt"/>
            </a:endParaRPr>
          </a:p>
        </p:txBody>
      </p:sp>
      <p:sp>
        <p:nvSpPr>
          <p:cNvPr id="3" name="Content Placeholder 2"/>
          <p:cNvSpPr>
            <a:spLocks noGrp="1"/>
          </p:cNvSpPr>
          <p:nvPr>
            <p:ph idx="1"/>
          </p:nvPr>
        </p:nvSpPr>
        <p:spPr>
          <a:xfrm>
            <a:off x="701749" y="3897498"/>
            <a:ext cx="4569499" cy="2163832"/>
          </a:xfrm>
        </p:spPr>
        <p:txBody>
          <a:bodyPr numCol="1">
            <a:normAutofit/>
          </a:bodyPr>
          <a:lstStyle/>
          <a:p>
            <a:pPr marL="0" indent="0">
              <a:lnSpc>
                <a:spcPct val="107000"/>
              </a:lnSpc>
              <a:spcAft>
                <a:spcPts val="800"/>
              </a:spcAft>
              <a:buNone/>
            </a:pPr>
            <a:r>
              <a:rPr lang="en-GB" sz="2400" dirty="0">
                <a:ea typeface="Calibri" panose="020F0502020204030204" pitchFamily="34" charset="0"/>
                <a:cs typeface="Times New Roman" panose="02020603050405020304" pitchFamily="18" charset="0"/>
              </a:rPr>
              <a:t>Think about:</a:t>
            </a:r>
          </a:p>
          <a:p>
            <a:pPr>
              <a:lnSpc>
                <a:spcPct val="107000"/>
              </a:lnSpc>
              <a:spcAft>
                <a:spcPts val="800"/>
              </a:spcAft>
            </a:pPr>
            <a:r>
              <a:rPr lang="en-GB" sz="2400" dirty="0">
                <a:ea typeface="Calibri" panose="020F0502020204030204" pitchFamily="34" charset="0"/>
                <a:cs typeface="Times New Roman" panose="02020603050405020304" pitchFamily="18" charset="0"/>
              </a:rPr>
              <a:t>what you feel about discrimination</a:t>
            </a:r>
            <a:r>
              <a:rPr lang="en-GB" dirty="0"/>
              <a:t>.</a:t>
            </a:r>
          </a:p>
        </p:txBody>
      </p:sp>
      <p:pic>
        <p:nvPicPr>
          <p:cNvPr id="5" name="Picture 4">
            <a:hlinkClick r:id="rId4"/>
          </p:cNvPr>
          <p:cNvPicPr>
            <a:picLocks noChangeAspect="1"/>
          </p:cNvPicPr>
          <p:nvPr/>
        </p:nvPicPr>
        <p:blipFill>
          <a:blip r:embed="rId5"/>
          <a:stretch>
            <a:fillRect/>
          </a:stretch>
        </p:blipFill>
        <p:spPr>
          <a:xfrm>
            <a:off x="8774229" y="2617227"/>
            <a:ext cx="1310754" cy="1280271"/>
          </a:xfrm>
          <a:prstGeom prst="rect">
            <a:avLst/>
          </a:prstGeom>
        </p:spPr>
      </p:pic>
      <p:pic>
        <p:nvPicPr>
          <p:cNvPr id="9" name="Content Placeholder 8">
            <a:extLst>
              <a:ext uri="{FF2B5EF4-FFF2-40B4-BE49-F238E27FC236}">
                <a16:creationId xmlns:a16="http://schemas.microsoft.com/office/drawing/2014/main" id="{C28DDCA2-507D-0A40-B541-E620BF1BEB58}"/>
              </a:ext>
            </a:extLst>
          </p:cNvPr>
          <p:cNvPicPr>
            <a:picLocks noGrp="1" noChangeAspect="1"/>
          </p:cNvPicPr>
          <p:nvPr>
            <p:ph idx="14"/>
          </p:nvPr>
        </p:nvPicPr>
        <p:blipFill>
          <a:blip r:embed="rId6" cstate="screen">
            <a:extLst>
              <a:ext uri="{28A0092B-C50C-407E-A947-70E740481C1C}">
                <a14:useLocalDpi xmlns:a14="http://schemas.microsoft.com/office/drawing/2010/main"/>
              </a:ext>
            </a:extLst>
          </a:blip>
          <a:stretch>
            <a:fillRect/>
          </a:stretch>
        </p:blipFill>
        <p:spPr>
          <a:xfrm>
            <a:off x="2682875" y="1066800"/>
            <a:ext cx="606425" cy="606425"/>
          </a:xfrm>
          <a:prstGeom prst="rect">
            <a:avLst/>
          </a:prstGeom>
        </p:spPr>
      </p:pic>
    </p:spTree>
    <p:extLst>
      <p:ext uri="{BB962C8B-B14F-4D97-AF65-F5344CB8AC3E}">
        <p14:creationId xmlns:p14="http://schemas.microsoft.com/office/powerpoint/2010/main" val="14203070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sz="3600" dirty="0"/>
              <a:t>Main activity: Discrimination and inclusion</a:t>
            </a:r>
          </a:p>
        </p:txBody>
      </p:sp>
      <p:sp>
        <p:nvSpPr>
          <p:cNvPr id="3" name="Content Placeholder 2"/>
          <p:cNvSpPr>
            <a:spLocks noGrp="1"/>
          </p:cNvSpPr>
          <p:nvPr>
            <p:ph idx="1"/>
          </p:nvPr>
        </p:nvSpPr>
        <p:spPr>
          <a:xfrm>
            <a:off x="714485" y="1931826"/>
            <a:ext cx="10952796" cy="4165601"/>
          </a:xfrm>
        </p:spPr>
        <p:txBody>
          <a:bodyPr spcCol="180000">
            <a:normAutofit/>
          </a:bodyPr>
          <a:lstStyle/>
          <a:p>
            <a:pPr marL="0" indent="0">
              <a:buNone/>
            </a:pPr>
            <a:r>
              <a:rPr lang="en-GB" sz="2400" b="1" dirty="0"/>
              <a:t>Activity summary</a:t>
            </a:r>
            <a:endParaRPr lang="en-GB" sz="2400" dirty="0"/>
          </a:p>
          <a:p>
            <a:pPr marL="0" indent="0">
              <a:buNone/>
            </a:pPr>
            <a:r>
              <a:rPr lang="en-GB" sz="2400" dirty="0"/>
              <a:t>In the following activities, pupils </a:t>
            </a:r>
            <a:r>
              <a:rPr lang="en-GB" dirty="0"/>
              <a:t>look at the differences between discrimination and inclusion in more detail and the effects on people’s wellbeing. They also consider how to challenge discrimination and seek advice.</a:t>
            </a:r>
          </a:p>
          <a:p>
            <a:pPr marL="0" indent="0">
              <a:buNone/>
            </a:pPr>
            <a:r>
              <a:rPr lang="en-GB" sz="2400" b="1" dirty="0"/>
              <a:t>Approximate time required</a:t>
            </a:r>
            <a:endParaRPr lang="en-GB" sz="2400" dirty="0"/>
          </a:p>
          <a:p>
            <a:pPr marL="0" lvl="0" indent="0">
              <a:buNone/>
            </a:pPr>
            <a:r>
              <a:rPr lang="en-GB" dirty="0"/>
              <a:t>30</a:t>
            </a:r>
            <a:r>
              <a:rPr lang="en-GB" sz="2400" dirty="0">
                <a:solidFill>
                  <a:srgbClr val="FF0000"/>
                </a:solidFill>
              </a:rPr>
              <a:t> </a:t>
            </a:r>
            <a:r>
              <a:rPr lang="en-GB" sz="2400" dirty="0"/>
              <a:t>minutes</a:t>
            </a:r>
          </a:p>
          <a:p>
            <a:pPr marL="0" indent="0">
              <a:buNone/>
            </a:pPr>
            <a:r>
              <a:rPr lang="en-GB" sz="2400" b="1" dirty="0"/>
              <a:t>Additional resources required</a:t>
            </a:r>
            <a:endParaRPr lang="en-GB" sz="2400" dirty="0"/>
          </a:p>
          <a:p>
            <a:pPr lvl="0"/>
            <a:r>
              <a:rPr lang="en-GB" sz="2400" dirty="0"/>
              <a:t>A4 plain paper/flipchart paper</a:t>
            </a:r>
          </a:p>
          <a:p>
            <a:r>
              <a:rPr lang="en-GB" sz="2400" dirty="0"/>
              <a:t>Pens/pencils</a:t>
            </a:r>
          </a:p>
          <a:p>
            <a:endParaRPr lang="en-GB" sz="2400" dirty="0"/>
          </a:p>
          <a:p>
            <a:pPr lvl="0"/>
            <a:endParaRPr lang="en-GB" sz="2400" dirty="0">
              <a:solidFill>
                <a:srgbClr val="FF0000"/>
              </a:solidFill>
            </a:endParaRPr>
          </a:p>
        </p:txBody>
      </p:sp>
    </p:spTree>
    <p:extLst>
      <p:ext uri="{BB962C8B-B14F-4D97-AF65-F5344CB8AC3E}">
        <p14:creationId xmlns:p14="http://schemas.microsoft.com/office/powerpoint/2010/main" val="4019302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a:xfrm>
            <a:off x="790025" y="1865352"/>
            <a:ext cx="10614537" cy="3116544"/>
          </a:xfrm>
        </p:spPr>
        <p:txBody>
          <a:bodyPr/>
          <a:lstStyle/>
          <a:p>
            <a:pPr marL="0" indent="0">
              <a:buNone/>
            </a:pPr>
            <a:r>
              <a:rPr lang="en-GB" b="1" dirty="0"/>
              <a:t>Following this activity, you will be able to:</a:t>
            </a:r>
          </a:p>
          <a:p>
            <a:pPr lvl="0"/>
            <a:r>
              <a:rPr lang="en-GB" dirty="0"/>
              <a:t>recognise when behaviour and language is inclusive or discriminatory</a:t>
            </a:r>
          </a:p>
          <a:p>
            <a:pPr lvl="0"/>
            <a:r>
              <a:rPr lang="en-GB" dirty="0"/>
              <a:t>describe the associated feelings</a:t>
            </a:r>
            <a:endParaRPr lang="en-GB" strike="sngStrike" dirty="0"/>
          </a:p>
          <a:p>
            <a:pPr lvl="0"/>
            <a:r>
              <a:rPr lang="en-GB" dirty="0"/>
              <a:t>identify ways to challenge discrimination and get help and support.</a:t>
            </a:r>
          </a:p>
        </p:txBody>
      </p:sp>
    </p:spTree>
    <p:extLst>
      <p:ext uri="{BB962C8B-B14F-4D97-AF65-F5344CB8AC3E}">
        <p14:creationId xmlns:p14="http://schemas.microsoft.com/office/powerpoint/2010/main" val="12880029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485" y="1898186"/>
            <a:ext cx="4860405" cy="999170"/>
          </a:xfrm>
        </p:spPr>
        <p:txBody>
          <a:bodyPr/>
          <a:lstStyle/>
          <a:p>
            <a:r>
              <a:rPr lang="en-GB" dirty="0"/>
              <a:t>What do discrimination and inclusion mean?</a:t>
            </a:r>
            <a:br>
              <a:rPr lang="en-GB" dirty="0"/>
            </a:br>
            <a:endParaRPr lang="en-GB" dirty="0"/>
          </a:p>
        </p:txBody>
      </p:sp>
      <p:pic>
        <p:nvPicPr>
          <p:cNvPr id="8" name="Content Placeholder 7">
            <a:extLst>
              <a:ext uri="{FF2B5EF4-FFF2-40B4-BE49-F238E27FC236}">
                <a16:creationId xmlns:a16="http://schemas.microsoft.com/office/drawing/2014/main" id="{6A89685C-76CC-DC49-A3D5-12E43B68D286}"/>
              </a:ext>
            </a:extLst>
          </p:cNvPr>
          <p:cNvPicPr>
            <a:picLocks noGrp="1" noChangeAspect="1"/>
          </p:cNvPicPr>
          <p:nvPr>
            <p:ph idx="14"/>
          </p:nvPr>
        </p:nvPicPr>
        <p:blipFill>
          <a:blip r:embed="rId3" cstate="screen">
            <a:extLst>
              <a:ext uri="{28A0092B-C50C-407E-A947-70E740481C1C}">
                <a14:useLocalDpi xmlns:a14="http://schemas.microsoft.com/office/drawing/2010/main"/>
              </a:ext>
            </a:extLst>
          </a:blip>
          <a:stretch>
            <a:fillRect/>
          </a:stretch>
        </p:blipFill>
        <p:spPr>
          <a:xfrm>
            <a:off x="2682875" y="1066800"/>
            <a:ext cx="606425" cy="606425"/>
          </a:xfrm>
          <a:prstGeom prst="rect">
            <a:avLst/>
          </a:prstGeom>
        </p:spPr>
      </p:pic>
      <p:graphicFrame>
        <p:nvGraphicFramePr>
          <p:cNvPr id="6" name="Table 5"/>
          <p:cNvGraphicFramePr>
            <a:graphicFrameLocks noGrp="1"/>
          </p:cNvGraphicFramePr>
          <p:nvPr>
            <p:extLst/>
          </p:nvPr>
        </p:nvGraphicFramePr>
        <p:xfrm>
          <a:off x="466270" y="4390803"/>
          <a:ext cx="5356834" cy="1234744"/>
        </p:xfrm>
        <a:graphic>
          <a:graphicData uri="http://schemas.openxmlformats.org/drawingml/2006/table">
            <a:tbl>
              <a:tblPr>
                <a:tableStyleId>{073A0DAA-6AF3-43AB-8588-CEC1D06C72B9}</a:tableStyleId>
              </a:tblPr>
              <a:tblGrid>
                <a:gridCol w="1813271">
                  <a:extLst>
                    <a:ext uri="{9D8B030D-6E8A-4147-A177-3AD203B41FA5}">
                      <a16:colId xmlns:a16="http://schemas.microsoft.com/office/drawing/2014/main" val="20000"/>
                    </a:ext>
                  </a:extLst>
                </a:gridCol>
                <a:gridCol w="3543563">
                  <a:extLst>
                    <a:ext uri="{9D8B030D-6E8A-4147-A177-3AD203B41FA5}">
                      <a16:colId xmlns:a16="http://schemas.microsoft.com/office/drawing/2014/main" val="20001"/>
                    </a:ext>
                  </a:extLst>
                </a:gridCol>
              </a:tblGrid>
              <a:tr h="512138">
                <a:tc>
                  <a:txBody>
                    <a:bodyPr/>
                    <a:lstStyle/>
                    <a:p>
                      <a:pPr algn="l">
                        <a:lnSpc>
                          <a:spcPct val="100000"/>
                        </a:lnSpc>
                      </a:pPr>
                      <a:r>
                        <a:rPr lang="en-GB" sz="2000" dirty="0"/>
                        <a:t>discrimination</a:t>
                      </a:r>
                    </a:p>
                  </a:txBody>
                  <a:tcPr anchor="ctr"/>
                </a:tc>
                <a:tc>
                  <a:txBody>
                    <a:bodyPr/>
                    <a:lstStyle/>
                    <a:p>
                      <a:pPr algn="l">
                        <a:lnSpc>
                          <a:spcPct val="100000"/>
                        </a:lnSpc>
                      </a:pPr>
                      <a:r>
                        <a:rPr lang="en-GB" sz="2000" dirty="0"/>
                        <a:t>Treating someone unfairly</a:t>
                      </a:r>
                    </a:p>
                  </a:txBody>
                  <a:tcPr anchor="ctr"/>
                </a:tc>
                <a:extLst>
                  <a:ext uri="{0D108BD9-81ED-4DB2-BD59-A6C34878D82A}">
                    <a16:rowId xmlns:a16="http://schemas.microsoft.com/office/drawing/2014/main" val="10000"/>
                  </a:ext>
                </a:extLst>
              </a:tr>
              <a:tr h="722606">
                <a:tc>
                  <a:txBody>
                    <a:bodyPr/>
                    <a:lstStyle/>
                    <a:p>
                      <a:pPr algn="l">
                        <a:lnSpc>
                          <a:spcPct val="100000"/>
                        </a:lnSpc>
                      </a:pPr>
                      <a:r>
                        <a:rPr lang="en-GB" sz="2000" dirty="0"/>
                        <a:t>inclusion</a:t>
                      </a:r>
                    </a:p>
                  </a:txBody>
                  <a:tcPr anchor="ctr"/>
                </a:tc>
                <a:tc>
                  <a:txBody>
                    <a:bodyPr/>
                    <a:lstStyle/>
                    <a:p>
                      <a:pPr algn="l">
                        <a:lnSpc>
                          <a:spcPct val="100000"/>
                        </a:lnSpc>
                      </a:pPr>
                      <a:r>
                        <a:rPr lang="en-GB" sz="2000" dirty="0"/>
                        <a:t>Including everyone,</a:t>
                      </a:r>
                      <a:r>
                        <a:rPr lang="en-GB" sz="2000" baseline="0" dirty="0"/>
                        <a:t> whoever they are</a:t>
                      </a:r>
                      <a:endParaRPr lang="en-GB" sz="2000" dirty="0"/>
                    </a:p>
                  </a:txBody>
                  <a:tcPr anchor="ctr"/>
                </a:tc>
                <a:extLst>
                  <a:ext uri="{0D108BD9-81ED-4DB2-BD59-A6C34878D82A}">
                    <a16:rowId xmlns:a16="http://schemas.microsoft.com/office/drawing/2014/main" val="10001"/>
                  </a:ext>
                </a:extLst>
              </a:tr>
            </a:tbl>
          </a:graphicData>
        </a:graphic>
      </p:graphicFrame>
      <p:pic>
        <p:nvPicPr>
          <p:cNvPr id="10" name="Picture Placeholder 9"/>
          <p:cNvPicPr>
            <a:picLocks noGrp="1" noChangeAspect="1"/>
          </p:cNvPicPr>
          <p:nvPr>
            <p:ph type="pic" sz="quarter" idx="13"/>
          </p:nvPr>
        </p:nvPicPr>
        <p:blipFill>
          <a:blip r:embed="rId4" cstate="screen">
            <a:extLst>
              <a:ext uri="{28A0092B-C50C-407E-A947-70E740481C1C}">
                <a14:useLocalDpi xmlns:a14="http://schemas.microsoft.com/office/drawing/2010/main"/>
              </a:ext>
            </a:extLst>
          </a:blip>
          <a:srcRect/>
          <a:stretch>
            <a:fillRect/>
          </a:stretch>
        </p:blipFill>
        <p:spPr>
          <a:xfrm>
            <a:off x="6087979" y="616226"/>
            <a:ext cx="6104020" cy="5584265"/>
          </a:xfrm>
        </p:spPr>
      </p:pic>
    </p:spTree>
    <p:extLst>
      <p:ext uri="{BB962C8B-B14F-4D97-AF65-F5344CB8AC3E}">
        <p14:creationId xmlns:p14="http://schemas.microsoft.com/office/powerpoint/2010/main" val="37915763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3"/>
          </p:nvPr>
        </p:nvPicPr>
        <p:blipFill rotWithShape="1">
          <a:blip r:embed="rId3" cstate="screen">
            <a:extLst>
              <a:ext uri="{28A0092B-C50C-407E-A947-70E740481C1C}">
                <a14:useLocalDpi xmlns:a14="http://schemas.microsoft.com/office/drawing/2010/main"/>
              </a:ext>
            </a:extLst>
          </a:blip>
          <a:srcRect/>
          <a:stretch/>
        </p:blipFill>
        <p:spPr>
          <a:xfrm>
            <a:off x="6087979" y="633148"/>
            <a:ext cx="6104020" cy="5570882"/>
          </a:xfrm>
        </p:spPr>
      </p:pic>
      <p:sp>
        <p:nvSpPr>
          <p:cNvPr id="3" name="Content Placeholder 2"/>
          <p:cNvSpPr>
            <a:spLocks noGrp="1"/>
          </p:cNvSpPr>
          <p:nvPr>
            <p:ph idx="1"/>
          </p:nvPr>
        </p:nvSpPr>
        <p:spPr>
          <a:xfrm>
            <a:off x="401053" y="1684421"/>
            <a:ext cx="5652506" cy="4331367"/>
          </a:xfrm>
        </p:spPr>
        <p:txBody>
          <a:bodyPr vert="horz" lIns="0" tIns="0" rIns="0" bIns="0" numCol="1" rtlCol="0" anchor="t">
            <a:noAutofit/>
          </a:bodyPr>
          <a:lstStyle/>
          <a:p>
            <a:pPr marL="0" indent="0">
              <a:spcAft>
                <a:spcPts val="0"/>
              </a:spcAft>
              <a:buNone/>
            </a:pPr>
            <a:r>
              <a:rPr lang="en-US" sz="2000" b="1" i="0" u="none" strike="noStrike" dirty="0">
                <a:latin typeface="Arial" panose="020B0604020202020204" pitchFamily="34" charset="0"/>
                <a:ea typeface="Segoe UI"/>
                <a:cs typeface="Arial" panose="020B0604020202020204" pitchFamily="34" charset="0"/>
              </a:rPr>
              <a:t>Your task: Decide which of these scenarios are discrimination and which are inclusion.</a:t>
            </a:r>
          </a:p>
          <a:p>
            <a:pPr marL="0" indent="0">
              <a:spcAft>
                <a:spcPts val="0"/>
              </a:spcAft>
              <a:buNone/>
            </a:pPr>
            <a:endParaRPr lang="en-US" sz="2000" b="1" i="0" u="none" strike="noStrike" dirty="0">
              <a:latin typeface="Arial" panose="020B0604020202020204" pitchFamily="34" charset="0"/>
              <a:ea typeface="Segoe UI"/>
              <a:cs typeface="Arial" panose="020B0604020202020204" pitchFamily="34" charset="0"/>
            </a:endParaRPr>
          </a:p>
          <a:p>
            <a:pPr marL="457200" indent="-457200">
              <a:spcAft>
                <a:spcPts val="0"/>
              </a:spcAft>
              <a:buFont typeface="+mj-lt"/>
              <a:buAutoNum type="arabicPeriod"/>
            </a:pPr>
            <a:r>
              <a:rPr lang="en-GB" sz="2000" dirty="0"/>
              <a:t>Everybody is playing together.</a:t>
            </a:r>
          </a:p>
          <a:p>
            <a:pPr marL="457200" indent="-457200">
              <a:spcAft>
                <a:spcPts val="0"/>
              </a:spcAft>
              <a:buFont typeface="+mj-lt"/>
              <a:buAutoNum type="arabicPeriod"/>
            </a:pPr>
            <a:r>
              <a:rPr lang="en-GB" sz="2000" dirty="0"/>
              <a:t>Only people wearing blue socks can join in. </a:t>
            </a:r>
          </a:p>
          <a:p>
            <a:pPr marL="457200" indent="-457200">
              <a:spcAft>
                <a:spcPts val="0"/>
              </a:spcAft>
              <a:buFont typeface="+mj-lt"/>
              <a:buAutoNum type="arabicPeriod"/>
            </a:pPr>
            <a:r>
              <a:rPr lang="en-GB" sz="2000" dirty="0"/>
              <a:t>The after-school sports club is open to everyone. </a:t>
            </a:r>
          </a:p>
          <a:p>
            <a:pPr marL="457200" indent="-457200">
              <a:spcAft>
                <a:spcPts val="0"/>
              </a:spcAft>
              <a:buFont typeface="+mj-lt"/>
              <a:buAutoNum type="arabicPeriod"/>
            </a:pPr>
            <a:r>
              <a:rPr lang="en-GB" sz="2000" dirty="0"/>
              <a:t>The red team always gets to go first. </a:t>
            </a:r>
          </a:p>
          <a:p>
            <a:pPr marL="457200" indent="-457200">
              <a:spcAft>
                <a:spcPts val="0"/>
              </a:spcAft>
              <a:buFont typeface="+mj-lt"/>
              <a:buAutoNum type="arabicPeriod"/>
            </a:pPr>
            <a:r>
              <a:rPr lang="en-GB" sz="2000" dirty="0"/>
              <a:t>The girls are not allowed to play football.</a:t>
            </a:r>
            <a:endParaRPr lang="en-US" sz="2000" dirty="0">
              <a:latin typeface="Arial" panose="020B0604020202020204" pitchFamily="34" charset="0"/>
              <a:cs typeface="Arial" panose="020B0604020202020204" pitchFamily="34" charset="0"/>
            </a:endParaRPr>
          </a:p>
          <a:p>
            <a:pPr marL="457200" lvl="0" indent="-457200">
              <a:spcAft>
                <a:spcPts val="0"/>
              </a:spcAft>
              <a:buFont typeface="+mj-lt"/>
              <a:buAutoNum type="arabicPeriod"/>
            </a:pPr>
            <a:r>
              <a:rPr lang="en-GB" sz="2000" dirty="0"/>
              <a:t>There are stairs and a ramp up to the sports centre entrance.</a:t>
            </a:r>
          </a:p>
          <a:p>
            <a:pPr marL="457200" lvl="0" indent="-457200">
              <a:spcAft>
                <a:spcPts val="0"/>
              </a:spcAft>
              <a:buFont typeface="+mj-lt"/>
              <a:buAutoNum type="arabicPeriod"/>
            </a:pPr>
            <a:r>
              <a:rPr lang="en-GB" sz="2000" dirty="0"/>
              <a:t>Only tall people can try out for the football team. </a:t>
            </a:r>
          </a:p>
          <a:p>
            <a:pPr marL="457200" indent="-457200">
              <a:spcAft>
                <a:spcPts val="0"/>
              </a:spcAft>
              <a:buFont typeface="+mj-lt"/>
              <a:buAutoNum type="arabicPeriod"/>
            </a:pPr>
            <a:r>
              <a:rPr lang="en-GB" sz="2000" dirty="0"/>
              <a:t>Everyone is welcome at our school. </a:t>
            </a:r>
          </a:p>
        </p:txBody>
      </p:sp>
      <p:pic>
        <p:nvPicPr>
          <p:cNvPr id="8" name="Content Placeholder 9">
            <a:extLst>
              <a:ext uri="{FF2B5EF4-FFF2-40B4-BE49-F238E27FC236}">
                <a16:creationId xmlns:a16="http://schemas.microsoft.com/office/drawing/2014/main" id="{2330C04E-09B6-5E4C-9613-DA13EE05DA16}"/>
              </a:ext>
            </a:extLst>
          </p:cNvPr>
          <p:cNvPicPr>
            <a:picLocks noGrp="1" noChangeAspect="1"/>
          </p:cNvPicPr>
          <p:nvPr>
            <p:ph idx="14"/>
          </p:nvPr>
        </p:nvPicPr>
        <p:blipFill>
          <a:blip r:embed="rId4" cstate="screen">
            <a:extLst>
              <a:ext uri="{28A0092B-C50C-407E-A947-70E740481C1C}">
                <a14:useLocalDpi xmlns:a14="http://schemas.microsoft.com/office/drawing/2010/main"/>
              </a:ext>
            </a:extLst>
          </a:blip>
          <a:stretch>
            <a:fillRect/>
          </a:stretch>
        </p:blipFill>
        <p:spPr>
          <a:xfrm>
            <a:off x="2713355" y="826169"/>
            <a:ext cx="606425" cy="606425"/>
          </a:xfrm>
          <a:prstGeom prst="rect">
            <a:avLst/>
          </a:prstGeom>
        </p:spPr>
      </p:pic>
    </p:spTree>
    <p:extLst>
      <p:ext uri="{BB962C8B-B14F-4D97-AF65-F5344CB8AC3E}">
        <p14:creationId xmlns:p14="http://schemas.microsoft.com/office/powerpoint/2010/main" val="35225763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2596896" y="2178454"/>
            <a:ext cx="6986022" cy="1899995"/>
          </a:xfrm>
        </p:spPr>
        <p:txBody>
          <a:bodyPr/>
          <a:lstStyle/>
          <a:p>
            <a:pPr marL="0" indent="0" algn="ctr">
              <a:buNone/>
            </a:pPr>
            <a:r>
              <a:rPr lang="en-GB" sz="8000" dirty="0" smtClean="0"/>
              <a:t>Lesson 2</a:t>
            </a:r>
            <a:endParaRPr lang="en-GB" sz="8000" dirty="0"/>
          </a:p>
        </p:txBody>
      </p:sp>
    </p:spTree>
    <p:extLst>
      <p:ext uri="{BB962C8B-B14F-4D97-AF65-F5344CB8AC3E}">
        <p14:creationId xmlns:p14="http://schemas.microsoft.com/office/powerpoint/2010/main" val="732771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6"/>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6087979" y="621792"/>
            <a:ext cx="6104020" cy="5575519"/>
          </a:xfrm>
        </p:spPr>
      </p:pic>
      <p:sp>
        <p:nvSpPr>
          <p:cNvPr id="2" name="Title 1"/>
          <p:cNvSpPr>
            <a:spLocks noGrp="1"/>
          </p:cNvSpPr>
          <p:nvPr>
            <p:ph type="title"/>
          </p:nvPr>
        </p:nvSpPr>
        <p:spPr>
          <a:xfrm>
            <a:off x="707705" y="2757777"/>
            <a:ext cx="4556763" cy="999170"/>
          </a:xfrm>
        </p:spPr>
        <p:txBody>
          <a:bodyPr/>
          <a:lstStyle/>
          <a:p>
            <a:r>
              <a:rPr lang="en-GB" sz="3200" dirty="0">
                <a:latin typeface="+mn-lt"/>
                <a:ea typeface="Calibri" panose="020F0502020204030204" pitchFamily="34" charset="0"/>
                <a:cs typeface="Times New Roman" panose="02020603050405020304" pitchFamily="18" charset="0"/>
              </a:rPr>
              <a:t>Watch this </a:t>
            </a:r>
            <a:r>
              <a:rPr lang="en-GB" sz="3200" u="sng" dirty="0">
                <a:latin typeface="+mn-lt"/>
                <a:ea typeface="Calibri" panose="020F0502020204030204" pitchFamily="34" charset="0"/>
                <a:cs typeface="Times New Roman" panose="02020603050405020304" pitchFamily="18" charset="0"/>
                <a:hlinkClick r:id="rId4"/>
              </a:rPr>
              <a:t>film</a:t>
            </a:r>
            <a:r>
              <a:rPr lang="en-GB" sz="3200" dirty="0">
                <a:latin typeface="+mn-lt"/>
                <a:ea typeface="Calibri" panose="020F0502020204030204" pitchFamily="34" charset="0"/>
                <a:cs typeface="Times New Roman" panose="02020603050405020304" pitchFamily="18" charset="0"/>
              </a:rPr>
              <a:t> about discrimination and inclusion. </a:t>
            </a:r>
            <a:endParaRPr lang="en-GB" dirty="0">
              <a:latin typeface="+mn-lt"/>
            </a:endParaRPr>
          </a:p>
        </p:txBody>
      </p:sp>
      <p:pic>
        <p:nvPicPr>
          <p:cNvPr id="5" name="Picture 4">
            <a:hlinkClick r:id="rId4"/>
          </p:cNvPr>
          <p:cNvPicPr>
            <a:picLocks noChangeAspect="1"/>
          </p:cNvPicPr>
          <p:nvPr/>
        </p:nvPicPr>
        <p:blipFill>
          <a:blip r:embed="rId5"/>
          <a:stretch>
            <a:fillRect/>
          </a:stretch>
        </p:blipFill>
        <p:spPr>
          <a:xfrm>
            <a:off x="8774229" y="2617227"/>
            <a:ext cx="1310754" cy="1280271"/>
          </a:xfrm>
          <a:prstGeom prst="rect">
            <a:avLst/>
          </a:prstGeom>
        </p:spPr>
      </p:pic>
      <p:pic>
        <p:nvPicPr>
          <p:cNvPr id="9" name="Content Placeholder 8">
            <a:extLst>
              <a:ext uri="{FF2B5EF4-FFF2-40B4-BE49-F238E27FC236}">
                <a16:creationId xmlns:a16="http://schemas.microsoft.com/office/drawing/2014/main" id="{C28DDCA2-507D-0A40-B541-E620BF1BEB58}"/>
              </a:ext>
            </a:extLst>
          </p:cNvPr>
          <p:cNvPicPr>
            <a:picLocks noGrp="1" noChangeAspect="1"/>
          </p:cNvPicPr>
          <p:nvPr>
            <p:ph idx="14"/>
          </p:nvPr>
        </p:nvPicPr>
        <p:blipFill>
          <a:blip r:embed="rId6" cstate="screen">
            <a:extLst>
              <a:ext uri="{28A0092B-C50C-407E-A947-70E740481C1C}">
                <a14:useLocalDpi xmlns:a14="http://schemas.microsoft.com/office/drawing/2010/main"/>
              </a:ext>
            </a:extLst>
          </a:blip>
          <a:stretch>
            <a:fillRect/>
          </a:stretch>
        </p:blipFill>
        <p:spPr>
          <a:xfrm>
            <a:off x="2682873" y="2010802"/>
            <a:ext cx="606425" cy="606425"/>
          </a:xfrm>
          <a:prstGeom prst="rect">
            <a:avLst/>
          </a:prstGeom>
        </p:spPr>
      </p:pic>
    </p:spTree>
    <p:extLst>
      <p:ext uri="{BB962C8B-B14F-4D97-AF65-F5344CB8AC3E}">
        <p14:creationId xmlns:p14="http://schemas.microsoft.com/office/powerpoint/2010/main" val="9827833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How does it feel to be included? </a:t>
            </a:r>
          </a:p>
        </p:txBody>
      </p:sp>
      <p:sp>
        <p:nvSpPr>
          <p:cNvPr id="6" name="Content Placeholder 5"/>
          <p:cNvSpPr>
            <a:spLocks noGrp="1"/>
          </p:cNvSpPr>
          <p:nvPr>
            <p:ph idx="1"/>
          </p:nvPr>
        </p:nvSpPr>
        <p:spPr/>
        <p:txBody>
          <a:bodyPr numCol="1">
            <a:normAutofit/>
          </a:bodyPr>
          <a:lstStyle/>
          <a:p>
            <a:r>
              <a:rPr lang="en-GB" dirty="0"/>
              <a:t>Imagine a group of children playing.  </a:t>
            </a:r>
          </a:p>
          <a:p>
            <a:r>
              <a:rPr lang="en-GB" dirty="0"/>
              <a:t>What words and phrases would they use to be inclusive? </a:t>
            </a:r>
          </a:p>
        </p:txBody>
      </p:sp>
      <p:pic>
        <p:nvPicPr>
          <p:cNvPr id="8" name="Picture Placeholder 7"/>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6087979" y="636104"/>
            <a:ext cx="6104020" cy="5564387"/>
          </a:xfrm>
        </p:spPr>
      </p:pic>
      <p:pic>
        <p:nvPicPr>
          <p:cNvPr id="7" name="Content Placeholder 7">
            <a:extLst>
              <a:ext uri="{FF2B5EF4-FFF2-40B4-BE49-F238E27FC236}">
                <a16:creationId xmlns:a16="http://schemas.microsoft.com/office/drawing/2014/main" id="{6A89685C-76CC-DC49-A3D5-12E43B68D286}"/>
              </a:ext>
            </a:extLst>
          </p:cNvPr>
          <p:cNvPicPr>
            <a:picLocks noGrp="1" noChangeAspect="1"/>
          </p:cNvPicPr>
          <p:nvPr>
            <p:ph idx="14"/>
          </p:nvPr>
        </p:nvPicPr>
        <p:blipFill>
          <a:blip r:embed="rId4" cstate="screen">
            <a:extLst>
              <a:ext uri="{28A0092B-C50C-407E-A947-70E740481C1C}">
                <a14:useLocalDpi xmlns:a14="http://schemas.microsoft.com/office/drawing/2010/main"/>
              </a:ext>
            </a:extLst>
          </a:blip>
          <a:stretch>
            <a:fillRect/>
          </a:stretch>
        </p:blipFill>
        <p:spPr>
          <a:xfrm>
            <a:off x="2682875" y="1066800"/>
            <a:ext cx="606425" cy="606425"/>
          </a:xfrm>
          <a:prstGeom prst="rect">
            <a:avLst/>
          </a:prstGeom>
        </p:spPr>
      </p:pic>
    </p:spTree>
    <p:extLst>
      <p:ext uri="{BB962C8B-B14F-4D97-AF65-F5344CB8AC3E}">
        <p14:creationId xmlns:p14="http://schemas.microsoft.com/office/powerpoint/2010/main" val="37431687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71108" y="1470656"/>
            <a:ext cx="8049784" cy="3916688"/>
          </a:xfrm>
          <a:prstGeom prst="rect">
            <a:avLst/>
          </a:prstGeom>
        </p:spPr>
      </p:pic>
    </p:spTree>
    <p:extLst>
      <p:ext uri="{BB962C8B-B14F-4D97-AF65-F5344CB8AC3E}">
        <p14:creationId xmlns:p14="http://schemas.microsoft.com/office/powerpoint/2010/main" val="27964823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502" y="2602168"/>
            <a:ext cx="10595517" cy="2755895"/>
          </a:xfrm>
        </p:spPr>
        <p:txBody>
          <a:bodyPr vert="horz" lIns="0" tIns="0" rIns="0" bIns="0" numCol="2" spcCol="180000" rtlCol="0" anchor="t">
            <a:noAutofit/>
          </a:bodyPr>
          <a:lstStyle/>
          <a:p>
            <a:pPr lvl="0"/>
            <a:r>
              <a:rPr lang="en-GB" sz="2800" dirty="0"/>
              <a:t>Do you think it’s fair? </a:t>
            </a:r>
          </a:p>
          <a:p>
            <a:pPr lvl="0"/>
            <a:r>
              <a:rPr lang="en-GB" sz="2800" dirty="0"/>
              <a:t>What might the child in the wheelchair be thinking and feeling?</a:t>
            </a:r>
          </a:p>
          <a:p>
            <a:pPr lvl="0"/>
            <a:r>
              <a:rPr lang="en-GB" sz="2800" dirty="0"/>
              <a:t>What might his or her friends be thinking </a:t>
            </a:r>
            <a:r>
              <a:rPr lang="en-GB" sz="3200" dirty="0"/>
              <a:t>and feeling</a:t>
            </a:r>
            <a:r>
              <a:rPr lang="en-GB" sz="2800" dirty="0"/>
              <a:t>? </a:t>
            </a:r>
          </a:p>
          <a:p>
            <a:pPr lvl="0"/>
            <a:r>
              <a:rPr lang="en-GB" sz="2800" dirty="0"/>
              <a:t>What should they say to the bus driver? </a:t>
            </a:r>
          </a:p>
          <a:p>
            <a:pPr lvl="0"/>
            <a:r>
              <a:rPr lang="en-GB" sz="2800" dirty="0"/>
              <a:t>What should they do? </a:t>
            </a:r>
          </a:p>
          <a:p>
            <a:pPr lvl="0"/>
            <a:r>
              <a:rPr lang="en-GB" sz="2800" dirty="0"/>
              <a:t>Are there any laws which protect against discrimination?</a:t>
            </a:r>
          </a:p>
        </p:txBody>
      </p:sp>
      <p:pic>
        <p:nvPicPr>
          <p:cNvPr id="8" name="Picture 7">
            <a:extLst>
              <a:ext uri="{FF2B5EF4-FFF2-40B4-BE49-F238E27FC236}">
                <a16:creationId xmlns:a16="http://schemas.microsoft.com/office/drawing/2014/main" id="{6A89685C-76CC-DC49-A3D5-12E43B68D2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30268" y="889123"/>
            <a:ext cx="691850" cy="691850"/>
          </a:xfrm>
          <a:prstGeom prst="rect">
            <a:avLst/>
          </a:prstGeom>
        </p:spPr>
      </p:pic>
      <p:sp>
        <p:nvSpPr>
          <p:cNvPr id="2" name="TextBox 1">
            <a:extLst>
              <a:ext uri="{FF2B5EF4-FFF2-40B4-BE49-F238E27FC236}">
                <a16:creationId xmlns:a16="http://schemas.microsoft.com/office/drawing/2014/main" id="{41CF7682-9660-4E37-8871-1CFE1C5B433E}"/>
              </a:ext>
            </a:extLst>
          </p:cNvPr>
          <p:cNvSpPr txBox="1"/>
          <p:nvPr/>
        </p:nvSpPr>
        <p:spPr>
          <a:xfrm>
            <a:off x="405196" y="1799183"/>
            <a:ext cx="11341993" cy="584775"/>
          </a:xfrm>
          <a:prstGeom prst="rect">
            <a:avLst/>
          </a:prstGeom>
          <a:noFill/>
        </p:spPr>
        <p:txBody>
          <a:bodyPr wrap="square" rtlCol="0">
            <a:spAutoFit/>
          </a:bodyPr>
          <a:lstStyle/>
          <a:p>
            <a:r>
              <a:rPr lang="en-GB" sz="3200" b="1" dirty="0">
                <a:solidFill>
                  <a:srgbClr val="37003C"/>
                </a:solidFill>
              </a:rPr>
              <a:t>Think about the scenario and then answer the questions:</a:t>
            </a:r>
          </a:p>
        </p:txBody>
      </p:sp>
    </p:spTree>
    <p:extLst>
      <p:ext uri="{BB962C8B-B14F-4D97-AF65-F5344CB8AC3E}">
        <p14:creationId xmlns:p14="http://schemas.microsoft.com/office/powerpoint/2010/main" val="31281465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Plenary activity: Sentence starters</a:t>
            </a:r>
          </a:p>
        </p:txBody>
      </p:sp>
      <p:sp>
        <p:nvSpPr>
          <p:cNvPr id="3" name="Content Placeholder 2"/>
          <p:cNvSpPr>
            <a:spLocks noGrp="1"/>
          </p:cNvSpPr>
          <p:nvPr>
            <p:ph idx="1"/>
          </p:nvPr>
        </p:nvSpPr>
        <p:spPr>
          <a:xfrm>
            <a:off x="701749" y="1895730"/>
            <a:ext cx="10652051" cy="3400889"/>
          </a:xfrm>
        </p:spPr>
        <p:txBody>
          <a:bodyPr vert="horz" lIns="0" tIns="0" rIns="0" bIns="0" numCol="2" spcCol="36000" rtlCol="0" anchor="t">
            <a:normAutofit/>
          </a:bodyPr>
          <a:lstStyle/>
          <a:p>
            <a:pPr marL="0" indent="0">
              <a:buNone/>
            </a:pPr>
            <a:r>
              <a:rPr lang="en-GB" sz="2400" b="1" dirty="0"/>
              <a:t>Activity summary</a:t>
            </a:r>
            <a:endParaRPr lang="en-GB" sz="2400" dirty="0"/>
          </a:p>
          <a:p>
            <a:pPr marL="0" indent="0">
              <a:buNone/>
            </a:pPr>
            <a:r>
              <a:rPr lang="en-GB" sz="2400" dirty="0"/>
              <a:t>Pupils have a chance to individually reflect on ways to help people feel included and the importance of inclusion. </a:t>
            </a:r>
            <a:endParaRPr lang="en-GB" sz="2400" dirty="0">
              <a:cs typeface="Arial"/>
            </a:endParaRPr>
          </a:p>
          <a:p>
            <a:pPr marL="0" indent="0">
              <a:buNone/>
            </a:pPr>
            <a:r>
              <a:rPr lang="en-GB" sz="2400" b="1" dirty="0"/>
              <a:t>Approximate time required</a:t>
            </a:r>
          </a:p>
          <a:p>
            <a:pPr marL="0" indent="0">
              <a:buNone/>
            </a:pPr>
            <a:r>
              <a:rPr lang="en-GB" sz="2400" dirty="0"/>
              <a:t>10 minutes</a:t>
            </a:r>
            <a:endParaRPr lang="en-GB" sz="2400" dirty="0">
              <a:cs typeface="Arial"/>
            </a:endParaRPr>
          </a:p>
          <a:p>
            <a:pPr marL="0" indent="0">
              <a:buNone/>
            </a:pPr>
            <a:r>
              <a:rPr lang="en-GB" sz="2400" b="1" dirty="0"/>
              <a:t>Additional resources required</a:t>
            </a:r>
            <a:endParaRPr lang="en-GB" sz="2400" dirty="0"/>
          </a:p>
          <a:p>
            <a:pPr lvl="0"/>
            <a:r>
              <a:rPr lang="en-GB" sz="2400" dirty="0"/>
              <a:t>none</a:t>
            </a:r>
          </a:p>
          <a:p>
            <a:pPr marL="0" indent="0">
              <a:buNone/>
            </a:pPr>
            <a:endParaRPr lang="en-GB" dirty="0"/>
          </a:p>
        </p:txBody>
      </p:sp>
    </p:spTree>
    <p:extLst>
      <p:ext uri="{BB962C8B-B14F-4D97-AF65-F5344CB8AC3E}">
        <p14:creationId xmlns:p14="http://schemas.microsoft.com/office/powerpoint/2010/main" val="32321972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842383" y="2460711"/>
            <a:ext cx="10614537" cy="1899995"/>
          </a:xfrm>
        </p:spPr>
        <p:txBody>
          <a:bodyPr/>
          <a:lstStyle/>
          <a:p>
            <a:pPr marL="0" indent="0">
              <a:buNone/>
            </a:pPr>
            <a:r>
              <a:rPr lang="en-GB" b="1" dirty="0"/>
              <a:t>Following this activity, you will be able to:</a:t>
            </a:r>
          </a:p>
          <a:p>
            <a:pPr lvl="0"/>
            <a:r>
              <a:rPr lang="en-GB" dirty="0"/>
              <a:t>give examples of inclusive behaviour to challenge discrimination </a:t>
            </a:r>
          </a:p>
          <a:p>
            <a:pPr lvl="0"/>
            <a:r>
              <a:rPr lang="en-GB" dirty="0"/>
              <a:t>explain why this is important.</a:t>
            </a:r>
            <a:endParaRPr lang="en-US" dirty="0"/>
          </a:p>
        </p:txBody>
      </p:sp>
    </p:spTree>
    <p:extLst>
      <p:ext uri="{BB962C8B-B14F-4D97-AF65-F5344CB8AC3E}">
        <p14:creationId xmlns:p14="http://schemas.microsoft.com/office/powerpoint/2010/main" val="18830631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Your task:</a:t>
            </a:r>
          </a:p>
        </p:txBody>
      </p:sp>
      <p:sp>
        <p:nvSpPr>
          <p:cNvPr id="7" name="Content Placeholder 6"/>
          <p:cNvSpPr>
            <a:spLocks noGrp="1"/>
          </p:cNvSpPr>
          <p:nvPr>
            <p:ph idx="1"/>
          </p:nvPr>
        </p:nvSpPr>
        <p:spPr/>
        <p:txBody>
          <a:bodyPr vert="horz" lIns="0" tIns="0" rIns="0" bIns="0" numCol="1" rtlCol="0" anchor="t">
            <a:normAutofit/>
          </a:bodyPr>
          <a:lstStyle/>
          <a:p>
            <a:pPr marL="0" indent="0">
              <a:lnSpc>
                <a:spcPct val="120000"/>
              </a:lnSpc>
              <a:buNone/>
            </a:pPr>
            <a:r>
              <a:rPr lang="en-GB" sz="2400" b="1" dirty="0"/>
              <a:t>Complete these sentence starters.</a:t>
            </a:r>
          </a:p>
          <a:p>
            <a:r>
              <a:rPr lang="en-GB" dirty="0"/>
              <a:t>We can include everyone by…</a:t>
            </a:r>
          </a:p>
          <a:p>
            <a:r>
              <a:rPr lang="en-GB" dirty="0"/>
              <a:t>Making everyone feel included is important because… </a:t>
            </a:r>
          </a:p>
        </p:txBody>
      </p:sp>
      <p:pic>
        <p:nvPicPr>
          <p:cNvPr id="8" name="Picture Placeholder 7"/>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6087979" y="633148"/>
            <a:ext cx="6104020" cy="5577871"/>
          </a:xfrm>
        </p:spPr>
      </p:pic>
      <p:sp>
        <p:nvSpPr>
          <p:cNvPr id="2" name="TextBox 1"/>
          <p:cNvSpPr txBox="1"/>
          <p:nvPr/>
        </p:nvSpPr>
        <p:spPr>
          <a:xfrm>
            <a:off x="12825663" y="5527041"/>
            <a:ext cx="184731" cy="369332"/>
          </a:xfrm>
          <a:prstGeom prst="rect">
            <a:avLst/>
          </a:prstGeom>
          <a:noFill/>
        </p:spPr>
        <p:txBody>
          <a:bodyPr wrap="none" rtlCol="0">
            <a:spAutoFit/>
          </a:bodyPr>
          <a:lstStyle/>
          <a:p>
            <a:endParaRPr lang="en-GB"/>
          </a:p>
        </p:txBody>
      </p:sp>
      <p:pic>
        <p:nvPicPr>
          <p:cNvPr id="9" name="Content Placeholder 9">
            <a:extLst>
              <a:ext uri="{FF2B5EF4-FFF2-40B4-BE49-F238E27FC236}">
                <a16:creationId xmlns:a16="http://schemas.microsoft.com/office/drawing/2014/main" id="{2330C04E-09B6-5E4C-9613-DA13EE05DA1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89653" y="1084970"/>
            <a:ext cx="606425" cy="606425"/>
          </a:xfrm>
          <a:prstGeom prst="rect">
            <a:avLst/>
          </a:prstGeom>
        </p:spPr>
      </p:pic>
    </p:spTree>
    <p:extLst>
      <p:ext uri="{BB962C8B-B14F-4D97-AF65-F5344CB8AC3E}">
        <p14:creationId xmlns:p14="http://schemas.microsoft.com/office/powerpoint/2010/main" val="18678766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Closing/assessment </a:t>
            </a:r>
            <a:r>
              <a:rPr lang="en-GB" dirty="0"/>
              <a:t>activity: </a:t>
            </a:r>
            <a:r>
              <a:rPr lang="en-GB" dirty="0" smtClean="0"/>
              <a:t/>
            </a:r>
            <a:br>
              <a:rPr lang="en-GB" dirty="0" smtClean="0"/>
            </a:br>
            <a:r>
              <a:rPr lang="en-GB" dirty="0" smtClean="0"/>
              <a:t>Draw </a:t>
            </a:r>
            <a:r>
              <a:rPr lang="en-GB" dirty="0"/>
              <a:t>and write</a:t>
            </a:r>
          </a:p>
        </p:txBody>
      </p:sp>
      <p:sp>
        <p:nvSpPr>
          <p:cNvPr id="3" name="Content Placeholder 2"/>
          <p:cNvSpPr>
            <a:spLocks noGrp="1"/>
          </p:cNvSpPr>
          <p:nvPr>
            <p:ph idx="1"/>
          </p:nvPr>
        </p:nvSpPr>
        <p:spPr>
          <a:xfrm>
            <a:off x="701749" y="2415684"/>
            <a:ext cx="10652051" cy="3676934"/>
          </a:xfrm>
        </p:spPr>
        <p:txBody>
          <a:bodyPr spcCol="180000">
            <a:normAutofit/>
          </a:bodyPr>
          <a:lstStyle/>
          <a:p>
            <a:pPr marL="0" indent="0">
              <a:buNone/>
            </a:pPr>
            <a:r>
              <a:rPr lang="en-GB" b="1" dirty="0"/>
              <a:t>Activity summary</a:t>
            </a:r>
          </a:p>
          <a:p>
            <a:pPr marL="0" indent="0">
              <a:buNone/>
            </a:pPr>
            <a:r>
              <a:rPr lang="en-GB" dirty="0"/>
              <a:t>Pupils return to their starter activity and add to or amend their initial thoughts and ideas to demonstrate a change or consolidation of their thinking and progress over the lesson. </a:t>
            </a:r>
          </a:p>
          <a:p>
            <a:pPr marL="0" indent="0">
              <a:buNone/>
            </a:pPr>
            <a:r>
              <a:rPr lang="en-GB" b="1" dirty="0"/>
              <a:t>Approximate time required</a:t>
            </a:r>
          </a:p>
          <a:p>
            <a:pPr marL="0" indent="0">
              <a:buNone/>
            </a:pPr>
            <a:r>
              <a:rPr lang="en-GB" dirty="0"/>
              <a:t>5–10 minutes</a:t>
            </a:r>
          </a:p>
          <a:p>
            <a:pPr marL="0" indent="0">
              <a:buNone/>
            </a:pPr>
            <a:r>
              <a:rPr lang="en-GB" b="1" dirty="0"/>
              <a:t>Additional resources required </a:t>
            </a:r>
          </a:p>
          <a:p>
            <a:r>
              <a:rPr lang="en-GB" dirty="0"/>
              <a:t>Pupils’ original baseline/starter work</a:t>
            </a:r>
          </a:p>
          <a:p>
            <a:r>
              <a:rPr lang="en-GB" dirty="0"/>
              <a:t>Coloured pens/pencils</a:t>
            </a:r>
          </a:p>
          <a:p>
            <a:pPr marL="0" indent="0">
              <a:buNone/>
            </a:pPr>
            <a:endParaRPr lang="en-GB" dirty="0"/>
          </a:p>
          <a:p>
            <a:endParaRPr lang="en-GB" dirty="0"/>
          </a:p>
        </p:txBody>
      </p:sp>
    </p:spTree>
    <p:extLst>
      <p:ext uri="{BB962C8B-B14F-4D97-AF65-F5344CB8AC3E}">
        <p14:creationId xmlns:p14="http://schemas.microsoft.com/office/powerpoint/2010/main" val="3513611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485" y="1107611"/>
            <a:ext cx="5133865" cy="999170"/>
          </a:xfrm>
        </p:spPr>
        <p:txBody>
          <a:bodyPr/>
          <a:lstStyle/>
          <a:p>
            <a:r>
              <a:rPr lang="en-GB" dirty="0"/>
              <a:t>What do discrimination and inclusion mean to you?</a:t>
            </a:r>
            <a:br>
              <a:rPr lang="en-GB" dirty="0"/>
            </a:br>
            <a:endParaRPr lang="en-GB" dirty="0"/>
          </a:p>
        </p:txBody>
      </p:sp>
      <p:sp>
        <p:nvSpPr>
          <p:cNvPr id="3" name="Content Placeholder 2"/>
          <p:cNvSpPr>
            <a:spLocks noGrp="1"/>
          </p:cNvSpPr>
          <p:nvPr>
            <p:ph idx="1"/>
          </p:nvPr>
        </p:nvSpPr>
        <p:spPr>
          <a:xfrm>
            <a:off x="701749" y="2265946"/>
            <a:ext cx="5146601" cy="3658603"/>
          </a:xfrm>
        </p:spPr>
        <p:txBody>
          <a:bodyPr vert="horz" lIns="0" tIns="0" rIns="0" bIns="0" numCol="1" rtlCol="0" anchor="t">
            <a:normAutofit/>
          </a:bodyPr>
          <a:lstStyle/>
          <a:p>
            <a:pPr marL="0" indent="0">
              <a:buNone/>
            </a:pPr>
            <a:r>
              <a:rPr lang="en-GB" sz="2400" dirty="0"/>
              <a:t>Go back to your Draw and write starter activity. </a:t>
            </a:r>
          </a:p>
          <a:p>
            <a:pPr marL="0" indent="0">
              <a:buNone/>
            </a:pPr>
            <a:r>
              <a:rPr lang="en-GB" sz="2400" dirty="0"/>
              <a:t>Is there anything you would change? Is there anything you would add? </a:t>
            </a:r>
          </a:p>
          <a:p>
            <a:pPr marL="0" indent="0">
              <a:buNone/>
            </a:pPr>
            <a:r>
              <a:rPr lang="en-GB" sz="2400" dirty="0"/>
              <a:t>Use a different coloured pen or pencil (or pictures from newspapers and magazines) to show how your ideas have changed. </a:t>
            </a:r>
          </a:p>
        </p:txBody>
      </p:sp>
      <p:pic>
        <p:nvPicPr>
          <p:cNvPr id="5" name="Picture Placeholder 4"/>
          <p:cNvPicPr>
            <a:picLocks noGrp="1" noChangeAspect="1"/>
          </p:cNvPicPr>
          <p:nvPr>
            <p:ph type="pic" sz="quarter" idx="13"/>
          </p:nvPr>
        </p:nvPicPr>
        <p:blipFill rotWithShape="1">
          <a:blip r:embed="rId3" cstate="screen">
            <a:extLst>
              <a:ext uri="{28A0092B-C50C-407E-A947-70E740481C1C}">
                <a14:useLocalDpi xmlns:a14="http://schemas.microsoft.com/office/drawing/2010/main"/>
              </a:ext>
            </a:extLst>
          </a:blip>
          <a:srcRect/>
          <a:stretch/>
        </p:blipFill>
        <p:spPr>
          <a:xfrm>
            <a:off x="6087979" y="633148"/>
            <a:ext cx="6104020" cy="5573099"/>
          </a:xfrm>
        </p:spPr>
      </p:pic>
    </p:spTree>
    <p:extLst>
      <p:ext uri="{BB962C8B-B14F-4D97-AF65-F5344CB8AC3E}">
        <p14:creationId xmlns:p14="http://schemas.microsoft.com/office/powerpoint/2010/main" val="2594030029"/>
      </p:ext>
    </p:extLst>
  </p:cSld>
  <p:clrMapOvr>
    <a:masterClrMapping/>
  </p:clrMapOvr>
</p:sld>
</file>

<file path=ppt/theme/theme1.xml><?xml version="1.0" encoding="utf-8"?>
<a:theme xmlns:a="http://schemas.openxmlformats.org/drawingml/2006/main" name="1_PL Blank (Sales)">
  <a:themeElements>
    <a:clrScheme name="Premier League RGB">
      <a:dk1>
        <a:srgbClr val="37003C"/>
      </a:dk1>
      <a:lt1>
        <a:sysClr val="window" lastClr="FFFFFF"/>
      </a:lt1>
      <a:dk2>
        <a:srgbClr val="05F0FF"/>
      </a:dk2>
      <a:lt2>
        <a:srgbClr val="EBEBE4"/>
      </a:lt2>
      <a:accent1>
        <a:srgbClr val="37003C"/>
      </a:accent1>
      <a:accent2>
        <a:srgbClr val="05F0FF"/>
      </a:accent2>
      <a:accent3>
        <a:srgbClr val="FF005A"/>
      </a:accent3>
      <a:accent4>
        <a:srgbClr val="EBFF00"/>
      </a:accent4>
      <a:accent5>
        <a:srgbClr val="00FF87"/>
      </a:accent5>
      <a:accent6>
        <a:srgbClr val="EBEBE4"/>
      </a:accent6>
      <a:hlink>
        <a:srgbClr val="37003C"/>
      </a:hlink>
      <a:folHlink>
        <a:srgbClr val="37003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Dark Purple">
      <a:srgbClr val="382738"/>
    </a:custClr>
    <a:custClr name="Dark Blue">
      <a:srgbClr val="267888"/>
    </a:custClr>
    <a:custClr name="Dark Red">
      <a:srgbClr val="881D48"/>
    </a:custClr>
    <a:custClr name="Dark Yellow">
      <a:srgbClr val="847E26"/>
    </a:custClr>
    <a:custClr name="Dark Green">
      <a:srgbClr val="267E5A"/>
    </a:custClr>
    <a:custClr name="Light Grey">
      <a:srgbClr val="94948D"/>
    </a:custClr>
    <a:custClr name="Stone">
      <a:srgbClr val="EBEBE4"/>
    </a:custClr>
    <a:custClr name="Grey">
      <a:srgbClr val="5C505E"/>
    </a:custClr>
    <a:custClr name="Gold">
      <a:srgbClr val="85854D"/>
    </a:custClr>
  </a:custClrLst>
  <a:extLst>
    <a:ext uri="{05A4C25C-085E-4340-85A3-A5531E510DB2}">
      <thm15:themeFamily xmlns:thm15="http://schemas.microsoft.com/office/thememl/2012/main" name="PL Presentation.potx" id="{C5153698-37F0-48FD-9DC2-738F69001539}" vid="{42ED7D1D-FFA0-44F2-AB7C-F6B50CED21B0}"/>
    </a:ext>
  </a:extLst>
</a:theme>
</file>

<file path=ppt/theme/theme2.xml><?xml version="1.0" encoding="utf-8"?>
<a:theme xmlns:a="http://schemas.openxmlformats.org/drawingml/2006/main" name="2_PL Blank (Sales)">
  <a:themeElements>
    <a:clrScheme name="Premier League RGB">
      <a:dk1>
        <a:srgbClr val="37003C"/>
      </a:dk1>
      <a:lt1>
        <a:sysClr val="window" lastClr="FFFFFF"/>
      </a:lt1>
      <a:dk2>
        <a:srgbClr val="05F0FF"/>
      </a:dk2>
      <a:lt2>
        <a:srgbClr val="EBEBE4"/>
      </a:lt2>
      <a:accent1>
        <a:srgbClr val="37003C"/>
      </a:accent1>
      <a:accent2>
        <a:srgbClr val="05F0FF"/>
      </a:accent2>
      <a:accent3>
        <a:srgbClr val="FF005A"/>
      </a:accent3>
      <a:accent4>
        <a:srgbClr val="EBFF00"/>
      </a:accent4>
      <a:accent5>
        <a:srgbClr val="00FF87"/>
      </a:accent5>
      <a:accent6>
        <a:srgbClr val="EBEBE4"/>
      </a:accent6>
      <a:hlink>
        <a:srgbClr val="37003C"/>
      </a:hlink>
      <a:folHlink>
        <a:srgbClr val="37003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Dark Purple">
      <a:srgbClr val="382738"/>
    </a:custClr>
    <a:custClr name="Dark Blue">
      <a:srgbClr val="267888"/>
    </a:custClr>
    <a:custClr name="Dark Red">
      <a:srgbClr val="881D48"/>
    </a:custClr>
    <a:custClr name="Dark Yellow">
      <a:srgbClr val="847E26"/>
    </a:custClr>
    <a:custClr name="Dark Green">
      <a:srgbClr val="267E5A"/>
    </a:custClr>
    <a:custClr name="Light Grey">
      <a:srgbClr val="94948D"/>
    </a:custClr>
    <a:custClr name="Stone">
      <a:srgbClr val="EBEBE4"/>
    </a:custClr>
    <a:custClr name="Grey">
      <a:srgbClr val="5C505E"/>
    </a:custClr>
    <a:custClr name="Gold">
      <a:srgbClr val="85854D"/>
    </a:custClr>
  </a:custClrLst>
  <a:extLst>
    <a:ext uri="{05A4C25C-085E-4340-85A3-A5531E510DB2}">
      <thm15:themeFamily xmlns:thm15="http://schemas.microsoft.com/office/thememl/2012/main" name="PL Presentation.potx" id="{C5153698-37F0-48FD-9DC2-738F69001539}" vid="{42ED7D1D-FFA0-44F2-AB7C-F6B50CED21B0}"/>
    </a:ext>
  </a:extLst>
</a:theme>
</file>

<file path=ppt/theme/theme3.xml><?xml version="1.0" encoding="utf-8"?>
<a:theme xmlns:a="http://schemas.openxmlformats.org/drawingml/2006/main" name="3_PL Blank (Sales)">
  <a:themeElements>
    <a:clrScheme name="Premier League RGB">
      <a:dk1>
        <a:srgbClr val="37003C"/>
      </a:dk1>
      <a:lt1>
        <a:sysClr val="window" lastClr="FFFFFF"/>
      </a:lt1>
      <a:dk2>
        <a:srgbClr val="05F0FF"/>
      </a:dk2>
      <a:lt2>
        <a:srgbClr val="EBEBE4"/>
      </a:lt2>
      <a:accent1>
        <a:srgbClr val="37003C"/>
      </a:accent1>
      <a:accent2>
        <a:srgbClr val="05F0FF"/>
      </a:accent2>
      <a:accent3>
        <a:srgbClr val="FF005A"/>
      </a:accent3>
      <a:accent4>
        <a:srgbClr val="EBFF00"/>
      </a:accent4>
      <a:accent5>
        <a:srgbClr val="00FF87"/>
      </a:accent5>
      <a:accent6>
        <a:srgbClr val="EBEBE4"/>
      </a:accent6>
      <a:hlink>
        <a:srgbClr val="37003C"/>
      </a:hlink>
      <a:folHlink>
        <a:srgbClr val="37003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Dark Purple">
      <a:srgbClr val="382738"/>
    </a:custClr>
    <a:custClr name="Dark Blue">
      <a:srgbClr val="267888"/>
    </a:custClr>
    <a:custClr name="Dark Red">
      <a:srgbClr val="881D48"/>
    </a:custClr>
    <a:custClr name="Dark Yellow">
      <a:srgbClr val="847E26"/>
    </a:custClr>
    <a:custClr name="Dark Green">
      <a:srgbClr val="267E5A"/>
    </a:custClr>
    <a:custClr name="Light Grey">
      <a:srgbClr val="94948D"/>
    </a:custClr>
    <a:custClr name="Stone">
      <a:srgbClr val="EBEBE4"/>
    </a:custClr>
    <a:custClr name="Grey">
      <a:srgbClr val="5C505E"/>
    </a:custClr>
    <a:custClr name="Gold">
      <a:srgbClr val="85854D"/>
    </a:custClr>
  </a:custClrLst>
  <a:extLst>
    <a:ext uri="{05A4C25C-085E-4340-85A3-A5531E510DB2}">
      <thm15:themeFamily xmlns:thm15="http://schemas.microsoft.com/office/thememl/2012/main" name="PL Presentation.potx" id="{C5153698-37F0-48FD-9DC2-738F69001539}" vid="{42ED7D1D-FFA0-44F2-AB7C-F6B50CED21B0}"/>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69c131ba-d883-4156-b732-0099282023a9">QMQXUMK4Y3TH-619218579-2778</_dlc_DocId>
    <_dlc_DocIdUrl xmlns="69c131ba-d883-4156-b732-0099282023a9">
      <Url>https://edcomsuk.sharepoint.com/sites/transfers/_layouts/15/DocIdRedir.aspx?ID=QMQXUMK4Y3TH-619218579-2778</Url>
      <Description>QMQXUMK4Y3TH-619218579-2778</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9172881F41D53499A7B5859B6CD264A" ma:contentTypeVersion="8" ma:contentTypeDescription="Create a new document." ma:contentTypeScope="" ma:versionID="55e62f4aa0894ba300518df13f7d242f">
  <xsd:schema xmlns:xsd="http://www.w3.org/2001/XMLSchema" xmlns:xs="http://www.w3.org/2001/XMLSchema" xmlns:p="http://schemas.microsoft.com/office/2006/metadata/properties" xmlns:ns2="69c131ba-d883-4156-b732-0099282023a9" xmlns:ns3="c69b52a8-e15d-4575-a4d7-4737acd28f68" targetNamespace="http://schemas.microsoft.com/office/2006/metadata/properties" ma:root="true" ma:fieldsID="504404a35768ac0615183829b02837e1" ns2:_="" ns3:_="">
    <xsd:import namespace="69c131ba-d883-4156-b732-0099282023a9"/>
    <xsd:import namespace="c69b52a8-e15d-4575-a4d7-4737acd28f68"/>
    <xsd:element name="properties">
      <xsd:complexType>
        <xsd:sequence>
          <xsd:element name="documentManagement">
            <xsd:complexType>
              <xsd:all>
                <xsd:element ref="ns2:_dlc_DocId" minOccurs="0"/>
                <xsd:element ref="ns2:_dlc_DocIdUrl" minOccurs="0"/>
                <xsd:element ref="ns2:_dlc_DocIdPersistId" minOccurs="0"/>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c131ba-d883-4156-b732-0099282023a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1"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9b52a8-e15d-4575-a4d7-4737acd28f68"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MediaServiceAutoTags" ma:internalName="MediaServiceAutoTags"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Location" ma:index="18"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61A2BBF-FC8F-44A2-B276-FB26B1E8D64D}">
  <ds:schemaRefs>
    <ds:schemaRef ds:uri="http://schemas.microsoft.com/sharepoint/v3/contenttype/forms"/>
  </ds:schemaRefs>
</ds:datastoreItem>
</file>

<file path=customXml/itemProps2.xml><?xml version="1.0" encoding="utf-8"?>
<ds:datastoreItem xmlns:ds="http://schemas.openxmlformats.org/officeDocument/2006/customXml" ds:itemID="{979AA44B-6E93-459F-A895-FFDAB9E1810F}">
  <ds:schemaRefs>
    <ds:schemaRef ds:uri="69c131ba-d883-4156-b732-0099282023a9"/>
    <ds:schemaRef ds:uri="c69b52a8-e15d-4575-a4d7-4737acd28f68"/>
    <ds:schemaRef ds:uri="http://schemas.microsoft.com/office/infopath/2007/PartnerControls"/>
    <ds:schemaRef ds:uri="http://purl.org/dc/terms/"/>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957B18E2-F15E-4ECD-A5C8-32842D6EEC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c131ba-d883-4156-b732-0099282023a9"/>
    <ds:schemaRef ds:uri="c69b52a8-e15d-4575-a4d7-4737acd28f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7E55C3AE-D3AE-4F68-9FE5-A778F0AA3B7E}">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1218</TotalTime>
  <Words>2212</Words>
  <Application>Microsoft Office PowerPoint</Application>
  <PresentationFormat>Widescreen</PresentationFormat>
  <Paragraphs>234</Paragraphs>
  <Slides>29</Slides>
  <Notes>26</Notes>
  <HiddenSlides>14</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29</vt:i4>
      </vt:variant>
    </vt:vector>
  </HeadingPairs>
  <TitlesOfParts>
    <vt:vector size="39" baseType="lpstr">
      <vt:lpstr>Arial</vt:lpstr>
      <vt:lpstr>Arial,Sans-Serif</vt:lpstr>
      <vt:lpstr>Calibri</vt:lpstr>
      <vt:lpstr>Premier League</vt:lpstr>
      <vt:lpstr>Premier League Light</vt:lpstr>
      <vt:lpstr>Segoe UI</vt:lpstr>
      <vt:lpstr>Times New Roman</vt:lpstr>
      <vt:lpstr>1_PL Blank (Sales)</vt:lpstr>
      <vt:lpstr>2_PL Blank (Sales)</vt:lpstr>
      <vt:lpstr>3_PL Blank (Sales)</vt:lpstr>
      <vt:lpstr>PowerPoint Presentation</vt:lpstr>
      <vt:lpstr>Introduction</vt:lpstr>
      <vt:lpstr>Introduction</vt:lpstr>
      <vt:lpstr>Pack structure</vt:lpstr>
      <vt:lpstr>Important: Before teaching this pack</vt:lpstr>
      <vt:lpstr>Important: Before teaching this pack</vt:lpstr>
      <vt:lpstr>Curriculum links </vt:lpstr>
      <vt:lpstr>Curriculum links</vt:lpstr>
      <vt:lpstr>Learning objectives and outcomes </vt:lpstr>
      <vt:lpstr>Word bank </vt:lpstr>
      <vt:lpstr>Diversity</vt:lpstr>
      <vt:lpstr>Starter activity: Understanding language</vt:lpstr>
      <vt:lpstr>Your task: </vt:lpstr>
      <vt:lpstr>PowerPoint Presentation</vt:lpstr>
      <vt:lpstr>Watch this film about discrimination and inclusion. </vt:lpstr>
      <vt:lpstr>Main activity: Discrimination and inclusion</vt:lpstr>
      <vt:lpstr>PowerPoint Presentation</vt:lpstr>
      <vt:lpstr>What do discrimination and inclusion mean? </vt:lpstr>
      <vt:lpstr>PowerPoint Presentation</vt:lpstr>
      <vt:lpstr>PowerPoint Presentation</vt:lpstr>
      <vt:lpstr>Watch this film about discrimination and inclusion. </vt:lpstr>
      <vt:lpstr>How does it feel to be included? </vt:lpstr>
      <vt:lpstr>PowerPoint Presentation</vt:lpstr>
      <vt:lpstr>PowerPoint Presentation</vt:lpstr>
      <vt:lpstr>Plenary activity: Sentence starters</vt:lpstr>
      <vt:lpstr>PowerPoint Presentation</vt:lpstr>
      <vt:lpstr>Your task:</vt:lpstr>
      <vt:lpstr>Closing/assessment activity:  Draw and write</vt:lpstr>
      <vt:lpstr>What do discrimination and inclusion mean to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a.d</cp:lastModifiedBy>
  <cp:revision>203</cp:revision>
  <dcterms:created xsi:type="dcterms:W3CDTF">2018-09-20T10:24:57Z</dcterms:created>
  <dcterms:modified xsi:type="dcterms:W3CDTF">2021-06-25T12:38:12Z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0x01010019172881F41D53499A7B5859B6CD264A</vt:lpwstr>
  </property>
  <property fmtid="{D5CDD505-2E9C-101B-9397-08002B2CF9AE}" pid="3" name="_dlc_DocIdItemGuid">
    <vt:lpwstr>4aa426a2-46bc-4df8-9926-b23203b9d232</vt:lpwstr>
  </property>
</Properties>
</file>